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3ECCC-66F7-44F3-B958-2AADDFAD7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4941A-3303-4FB2-8EDE-85D89EA94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B1A9E-6C0C-4308-B14B-D201B8D73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0D364-BE4C-40F5-A71F-4AF8A0DD6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069E21-816B-4C8F-8C02-91F9D64D6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E0CB1C-0C4A-40CD-9DE2-6D5B8BD6F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27459C-036A-46C4-A575-2D4EC5C97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C7E52-449C-4918-AC17-DCD9CF149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4844E-0D3B-4E76-A019-7611241A5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942D3-AD6E-447F-B0DC-99518AE5A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1AC26-9900-43B5-A327-B30AB99B9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21213200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深圳工资1万理财知识讲座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工资1万理财方案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理财风险与防范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理财是指对个人或家庭的财务进行规划、投资和管理的过程，旨在实现财务自由和长期财务目标。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通过理财，可以帮助我们合理规划个人或家庭的收支，优化资产配置，降低财务风险，提高财务收益，为未来的生活和事业发展提供保障。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理财的重要性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分散投资、长期投资、风险管理。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理财基本原则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根据个人或家庭的财务状况、风险承受能力和投资目标，制定合适的投资组合，包括股票、债券、基金、保险、房地产等。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理财策略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理财的基本原则与策略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833" r="68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银行理财产品、信托产品、证券投资基金、保险产品、房地产等。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理财产品种类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收益性、风险性、流动性等。投资者需要根据自身需求和风险承受能力选择适合自己的理财产品。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理财产品特点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理财产品的种类与特点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工资1万理财方案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储蓄存款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将一部分收入存入银行，是理财的基础，可以获得稳定的利息收入。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定期存款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将资金存入定期存款，可以获得更高的利率，但提前支取会影响收益。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储蓄与存款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375" r="19375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股票型基金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投资于股票市场的基金，风险较高，但长期投资有较大的增值潜力。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债券型基金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投资于债券市场的基金，风险较低，收益稳定。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基金投资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股票投资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价值投资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通过分析公司的基本面，寻找被低估的股票进行投资。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通过分析股票价格走势图，利用技术指标进行买卖决策。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为家庭提供经济保障，规避风险。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人寿保险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为财产安全提供保障，规避风险。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财产保险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保险产品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https://d.book118.com/256021213200010043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2024-09-11T17:03:38.389</cp:lastPrinted>
  <dcterms:created xsi:type="dcterms:W3CDTF">2024-09-11T09:03:38Z</dcterms:created>
  <dcterms:modified xsi:type="dcterms:W3CDTF">2024-09-11T09:03:40Z</dcterms:modified>
</cp:coreProperties>
</file>