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C8990-B073-422B-96B0-947BE407F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39DA7-72FA-488C-B24E-DDDCA19D1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39DC6-34E0-423B-BCA6-550DDA6DB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CCDF7-6F14-4673-9099-EAD8A2BCA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DA64BB-F4AB-4D2F-9FF9-2E5038681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7F50C3-75AE-41BD-9506-AA0950CEC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CB6669-8B0C-4E74-9BB8-D65F255C2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0F38C-7539-4953-938F-8439904D1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722E3-37A7-4778-9B5A-7D169FDE2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4144A-0970-4FDD-8AD4-1999E122A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ABBA0-4620-4CFB-96FE-6E8E815DB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231342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金坦水解燃料项目评价分析报告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项目技术评价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项目环境影响评价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项目社会效益评价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项目综合评价与结论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金坦水解燃料项目是一种利用水解技术将生物质转化为燃料的项目。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该项目通过特定的水解反应条件，将生物质中的大分子物质转化为小分子燃料。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53" b="795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金坦水解燃料项目具有环保、可再生、高效等优点，是未来能源发展的重要方向之一。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46" b="574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金坦水解燃料项目简介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项目实施目标与意义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建立一条年产XX吨水解燃料的生产线，实现生物质资源的高效利用。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推动可再生能源发展，减少化石能源消耗，降低环境污染，促进经济可持续发展。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对项目的技术可行性、经济合理性、环境可持续性等进行全面评价，为项目决策提供依据。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包括项目的技术路线、工艺流程、设备选型、经济效益分析、环境影响评价等方面。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项目技术评价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水解燃料技术利用催化剂将水分解为氢气和氧气，再通过特定条件将氢气和碳源（如生物质、废弃物等）转化为燃料。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该技术具有原料来源广泛、产物清洁环保、能量转化效率高等优势。同时，水解燃料技术可实现废弃物的资源化利用，有助于减少环境污染。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水解燃料技术原理及特点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水解燃料技术在催化剂设计、反应条件优化等方面具有创新性，提高了燃料的生产效率和质量。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与传统燃料生产技术相比，水解燃料技术具有更高的能量转化效率和更少的废弃物排放，显示出一定的先进性。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水解燃料技术可应用于工业、交通等领域，为能源结构的优化和环境保护提供了有力支持。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技术先进性评估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在实际应用中，水解燃料技术表现出较高的稳定性和可靠性，能够满足不同场景下的能源需求。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水解燃料在生产和使用过程中具有较高的安全性，但仍需加强相关安全管理和防范措施，以确保技术的安全应用。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水解燃料技术经过实验室研究、中试放大等阶段的验证，已经具备了一定的技术成熟度。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技术成熟度及可靠性分析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根据项目的建设规模、技术方案和市场行情等因素，对项目的总投资进行估算，包括建设投资、流动资金、建设期利息等。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制定项目的资金筹措方案，明确资金来源和筹措方式，包括自有资金、银行贷款、政府补助等，确保项目资金的及时到位和合理使用。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投资估算与资金筹措方案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经济效益预测与评估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根据项目的投资估算和市场调研结果，对项目的经济效益进行预测，包括销售收入、利润、投资回收期、内部收益率等指标。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经济效益预测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对项目的经济效益进行评估，分析项目的盈利能力、偿债能力和财务生存能力，判断项目在经济上是否可行。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经济效益评估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https://d.book118.com/256023134242010045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2024-09-14T23:46:45.630</cp:lastPrinted>
  <dcterms:created xsi:type="dcterms:W3CDTF">2024-09-14T15:46:45Z</dcterms:created>
  <dcterms:modified xsi:type="dcterms:W3CDTF">2024-09-14T15:46:47Z</dcterms:modified>
</cp:coreProperties>
</file>