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4535D-32B0-4E97-8EAD-58B815F7D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D2932-8B25-4F88-AD4D-66275998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43DFA-6CB3-4205-8752-5A2A3697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0FAF5-8FF8-473E-BC93-B9C98ED9E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8CBEA-5DD6-49DD-BC1B-D4F12E45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0E31D-B2EE-4A16-8568-551D495F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568E0-FD1B-4387-BAD9-FDFD901D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D260A-3B23-4E74-8CE8-47D6E4911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BE8BB-096B-4951-8671-239964BD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5C9BC-2689-4616-ABDA-EDE1FCD36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B55DB-F82D-4404-BE45-EA387BA2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23210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事故控制手段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监督检查与考核评价机制建立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事故预防与控制概述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事故预防与控制是指通过一系列的管理、技术、教育等手段，预先识别、分析和控制可能导致事故发生的危险因素，从而减少或消除事故发生的可能性，保障人民生命财产安全。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事故预防与控制是安全生产的重要组成部分，对于保障企业生产安全、员工生命安全以及社会稳定具有重要意义。通过事故预防与控制，可以有效降低事故发生的概率和损失，提高企业的经济效益和社会效益。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事故的原因通常包括人的不安全行为、物的不安全状态、环境的不良因素以及管理的缺陷等。其中，人的不安全行为是事故发生的主要原因之一，如违章操作、疏忽大意等。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根据事故的性质和后果，事故可分为特别重大事故、重大事故、较大事故和一般事故四个等级。此外，还可以根据事故发生的原因、行业特点等进行分类，如交通事故、工业事故、火灾事故等。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我国已经形成了以《安全生产法》为核心的安全生产法律法规体系，包括《劳动法》、《矿山安全法》、《道路交通安全法》等。这些法律法规对于加强安全生产管理、保障人民生命财产安全具有重要意义。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为了指导企业进行事故预防与控制工作，国家和行业制定了一系列的安全生产标准，如《企业安全生产标准化基本规范》、《生产过程安全卫生要求》等。这些标准为企业提供了事故预防与控制的依据和方法。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包括经验法、类比法、专家评议法等，通过收集历史资料、现场调查、类比分析等手段，对潜在的危险源进行识别。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危险源辨识步骤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首先确定辨识对象和范围，其次收集相关信息，然后进行危险源辨识和风险分析，最后确定危险源等级和风险控制措施。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87" b="130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常用的风险评估模型包括LEC法、风险矩阵法、模糊综合评估法等，用于对危险源进行定量或定性评估，确定风险等级。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风险评估结果可用于指导企业制定风险控制措施、应急预案和安全管理计划，降低事故发生的可能性和影响程度。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某化工厂危险源辨识与风险评估。通过对化工厂生产过程中的危险源进行辨识和风险评估，发现潜在的安全隐患，制定相应的风险控制措施和应急预案。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某煤矿瓦斯爆炸事故预防与控制。通过对煤矿瓦斯浓度、通风系统等危险源进行辨识和风险评估，采取针对性的预防和控制措施，有效降低了瓦斯爆炸事故的发生概率。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某建筑工地高处坠落事故预防与控制。通过对建筑工地高处作业的危险源进行辨识和风险评估，加强安全管理和教育培训，提高了作业人员的安全意识和操作技能，减少了高处坠落事故的发生。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构建包括安全策略、安全管理组织、安全技术防控、安全运维在内的完整框架。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总体框架设计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安全策略制定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安全管理组织设计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明确安全管理目标、原则、方法和措施，形成指导安全工作的纲领性文件。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设立安全管理机构，明确各级安全管理职责和权限，确保安全工作有效实施。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建立健全各项安全管理制度，如安全生产责任制、安全检查制度、事故报告制度等。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针对各类设备和岗位操作，制定详细的操作规程，规范员工操作行为。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根据法律法规、标准规范和企业实际情况，及时更新安全管理制度和操作规程。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制度与规程的更新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安全管理制度及操作规程制定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https://d.book118.com/256023210240010045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2024-09-14T22:45:16.689</cp:lastPrinted>
  <dcterms:created xsi:type="dcterms:W3CDTF">2024-09-14T14:45:16Z</dcterms:created>
  <dcterms:modified xsi:type="dcterms:W3CDTF">2024-09-14T14:45:18Z</dcterms:modified>
</cp:coreProperties>
</file>