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97537C-41BB-4D3F-9142-037F816D8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1E9A19-5AD6-4D29-A8B6-5FD69D72A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336415-F23B-440F-8AB0-B589EA4F6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603CAD-DABE-431F-ADB5-02EDEDFB0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194111-D728-41BF-8105-D209EDC01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4CCADB-08E6-472A-8065-8F779D061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F02399-2AE4-408E-9B2C-C1358B882D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9DB381-1B20-459C-8877-57B4D41F0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2B4ABC-3369-4F01-B2F3-68A61085A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971772-CB7C-444C-83EE-734C47EC1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74FA78-4609-4758-8D46-3D1CF7FDF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02322101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区域经济社会发展中的大数据风险识别与防控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大数据在区域经济社会发展中的应用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大数据风险识别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大数据风险防控策略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大数据风险识别与防控实践案例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信息化时代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风险挑战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识别与防控重要性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333" r="3333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66" r="556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随着互联网、物联网等技术的快速发展，大数据已经成为推动经济社会发展的重要力量。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在享受大数据带来便利的同时，也面临着数据泄露、隐私侵犯、网络攻击等风险挑战。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有效识别并防控大数据风险，对于保障国家安全、维护社会稳定、促进经济发展具有重要意义。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国外研究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发达国家在大数据风险识别与防控方面起步较早，已经形成了相对完善的技术体系和管理制度。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国内研究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我国近年来也加大了对大数据风险识别与防控的研究力度，取得了一系列重要成果。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未来，随着技术的不断进步和应用场景的不断拓展，大数据风险识别与防控将面临更加复杂多变的挑战。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服务经济社会发展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将研究成果应用于实际场景中，为区域经济社会发展提供安全保障和智力支持。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完善理论体系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通过对大数据风险识别与防控的深入研究，进一步完善相关理论体系，为实践提供有力支撑。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提升技术水平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通过不断探索新的技术方法和手段，提高大数据风险识别与防控的准确性和效率。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大数据在区域经济社会发展中的应用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通过分析历史经济数据，大数据可以揭示经济增长的趋势和模式，为政策制定者提供决策依据。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经济增长预测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333" r="20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产业布局优化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95" r="1689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大数据可以帮助分析不同产业的分布、发展趋势和市场需求，从而指导区域产业的合理布局。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大数据可以提供更全面的市场信息和风险评估，帮助投资者做出更明智的投资决策。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大数据在区域经济中的应用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公共安全预警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通过分析大量的社会数据，大数据可以预测和预警潜在的社会安全问题，如犯罪、恐怖袭击等。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城市规划与管理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大数据可以提供城市运行的各种数据，帮助城市规划者和管理者更科学地制定城市规划和管理策略。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社会舆情分析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大数据可以实时监测和分析社交媒体、新闻网站等平台的信息，帮助政府和企业了解公众舆论和情绪。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大数据在区域社会中的应用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2" r="5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大数据在区域生态中的应用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生态环境监测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通过收集和分析大量的环境数据，大数据可以实时监测和评估生态环境的状况。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自然资源管理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大数据可以帮助管理者了解自然资源的分布、数量和质量，从而制定更有效的资源管理策略。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灾害预警与应对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通过分析历史灾害数据和实时监测数据，大数据可以预测和预警潜在的自然灾害，并为灾害应对提供数据支持。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大数据风险识别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数据泄露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由于技术漏洞或人为因素导致敏感数据泄露，给个人、企业或国家带来安全风险。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数据篡改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未经授权对数据进行修改，破坏数据完整性，影响决策准确性。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数据损坏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由于硬件故障、自然灾害等原因导致数据损坏，造成不可挽回的损失。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数据安全风险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833" r="1583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隐私泄露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个人隐私信息被非法获取和利用，侵犯个人隐私权。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歧视性决策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基于大数据的决策可能产生歧视性结果，侵犯个人平等权。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身份盗用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个人身份信息被盗用，用于非法活动，给个人带来经济和法律风险。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数据隐私风险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10" r="1001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数据收集、处理过程中产生的误差导致数据失真，影响决策准确性。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数据失真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数据更新不及时，导致基于过时数据做出的决策失效。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数据过时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大量重复、无效数据占用存储空间，降低数据处理效率。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数据冗余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数据质量风险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https://d.book118.com/256023221011010050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2024-09-15T03:41:09.593</cp:lastPrinted>
  <dcterms:created xsi:type="dcterms:W3CDTF">2024-09-14T19:41:09Z</dcterms:created>
  <dcterms:modified xsi:type="dcterms:W3CDTF">2024-09-14T19:41:11Z</dcterms:modified>
</cp:coreProperties>
</file>