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4E4BD2-AD37-42B3-8574-4E4F9F587F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8066BF-4C31-4FF7-A53F-6992C116E0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6CEECD-B817-40E1-8CEE-ED419EAD97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6E7E83-9B91-45CC-8AA5-B9BAD5FFA3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1C04FC-515C-431D-892A-576E4E9E59B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0F9693-7B63-4FF3-89B2-C4E6CF634C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456365-06AB-4564-B062-B45528F37E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366E77-6E3F-4282-A014-8F8527E22E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9A9F44-9A16-4F95-BD91-5629B97306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85D6CD-0C38-4B01-A9A0-7CC1A315EB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6FC413-ABE5-4F31-AFA9-F1FD00AB0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02400023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《项目经济评价指标》ppt课件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项目经济评价指标概述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静态投资回收期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动态投资回收期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净现值（NPV）</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内部收益率（IRR）</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投资收益率（ROI）</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项目经济评价指标概述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项目经济评价指标是用于评估项目经济效益的指标，通过量化分析，对项目的投入与产出进行比较，以确定项目的经济可行性。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项目经济评价指标是项目决策的重要依据，通过评估项目的经济效益，帮助决策者做出科学的投资决策，避免资源浪费和盲目投资。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定义与作用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作用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按评价角度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分为财务指标、国民经济指标和社会指标。财务指标主要关注项目的财务状况和经济效益，国民经济指标关注项目对整个国民经济的贡献，社会指标则涉及项目对社会的综合影响。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按时间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分为静态指标和动态指标。静态指标在分析时不考虑时间因素，而动态指标则考虑资金的时间价值。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评价指标的分类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评价指标的选择原则</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评价指标应具有科学性，能够客观反映项目的经济效益和社会效益。</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评价指标应全面考虑项目的各个方面，包括财务、国民经济、社会等方面。</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评价指标应具有可操作性，数据易于获取且计算方法简单明了。</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针对不同类型和规模的项目，应选择相应的评价指标以准确评估其经济效益。</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科学性</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全面性</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可操作性</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针对性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静态投资回收期</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静态投资回收期是指投资项目在正常生产经营条件下，以不含折现率的现金流量净额来回收项目总投资所需的时间。</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静态投资回收期可以通过公式计算，即静态投资回收期（Pt）= 总投资/年净收益。其中，总投资为项目的初始投资成本，年净收益为每年的现金流量净额。</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计算方法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定义与计算方法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0563" r="20563"/>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优点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静态投资回收期是一个易于理解和计算的指标，能够直观地反映项目的投资回收能力。同时，它也是比较不同项目投资回收能力的重要依据。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局限性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静态投资回收期没有考虑资金的时间价值，因此可能无法准确反映项目的真实经济效益。此外，静态投资回收期对项目的风险性和不确定性因素考虑不足，可能导致决策失误。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优点与局限性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案例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某项目的初始投资成本为100万元，预计每年的现金流量净额为20万元，则该项目的静态投资回收期为5年。通过与其他项目比较，可以得出该项目的投资回收能力相对较强，具有一定的竞争优势。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分析</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静态投资回收期可以帮助投资者判断项目的投资回收速度和经济效益，从而作出更为合理的投资决策。在实际应用中，投资者还需要考虑其他因素，如项目的风险性、不确定性等，以作出全面的评估。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动态投资回收期</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525" r="2652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动态投资回收期是指项目投资引起的现金流量累计到与投资额相等所需的时间。</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动态投资回收期可以通过现金流量表和累计净现金流量来计算，通常需要使用折现率对现金流量进行折现处理。</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计算方法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定义与计算方法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优点与局限性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优点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动态投资回收期能够反映项目的经济性，即项目投资回收的快慢，有助于投资者进行经济评价和决策。</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局限性</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动态投资回收期只考虑了投资回收的时间长短，没有考虑项目收益的大小，因此对于高风险、高收益的项目可能存在一定的误判。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https://d.book118.com/256024000230010040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2024-09-07T12:03:56.603</cp:lastPrinted>
  <dcterms:created xsi:type="dcterms:W3CDTF">2024-09-07T04:03:56Z</dcterms:created>
  <dcterms:modified xsi:type="dcterms:W3CDTF">2024-09-07T04:03:58Z</dcterms:modified>
</cp:coreProperties>
</file>