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E82B0-1258-45F3-BB24-A41D81FC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0B088-7BE8-4091-8919-F6633012E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D016D-FE9C-4C67-8236-7C1623ECD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A3287-D292-4523-AAA0-F8A9CCE06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F3BA6-E771-4208-849E-AE571D49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2D848E-C298-4553-A47C-4635000D0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C7EFE-12CC-43D9-BD29-ED98B8CFF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52141-86A8-4C2E-9457-C61D3DEE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7E8C6-9218-4EB2-8FBC-956608CF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646E0-4870-444D-9D44-CD1CFCA8C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0BAA3-3BE3-4E3B-AAA9-3F33A4BE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24230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网安述职报告总结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网络安全工作进展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总结网安工作成果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对过去一段时间内网络安全工作进行全面梳理和总结，展示工作成果和亮点。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分析网安挑战与风险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深入剖析当前网络安全面临的挑战和风险，为制定针对性措施提供依据。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明确未来工作方向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结合实际情况，提出未来网络安全工作的重点和方向，为持续改进和提升提供参考。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报告涵盖的时间范围，如过去一年、一季度或某次特定活动期间等。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报告涉及的具体工作内容，包括网络安全策略制定、安全漏洞修补、恶意软件防范、数据保护等。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报告的主要受众群体，如公司高层、技术团队、业务相关部门等。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成功制定并执行了全面的网络安全策略，包括防火墙配置、入侵检测系统部署、数据加密等，有效提升了公司网络的整体安全性。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网络安全策略制定与执行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通过定期的安全审计和渗透测试，及时发现并修复了多个潜在的安全漏洞，避免了可能的数据泄露和网络攻击。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安全漏洞发现与修复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组织开展了多场网络安全培训活动，提高了全体员工的安全意识和操作技能，构建了公司内部的网络安全文化。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系统安全维护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定期对公司网络系统进行安全维护，包括补丁更新、病毒库升级、日志分析等，确保了系统的高可用性和安全性。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安全事件处理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全年共处理各类安全事件XX余起，包括恶意攻击、网络钓鱼、勒索软件等，所有事件均得到及时响应和妥善处理，保障了公司业务的正常运行。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安全合规性检查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配合相关部门完成了多次安全合规性检查，包括ISO27001信息安全管理体系认证、等级保护测评等，各项检查均顺利通过。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292" r="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3333" b="3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542" b="14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凭借出色的工作表现和卓越的团队协作精神，荣获公司颁发的“优秀网络安全团队”称号。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优秀网络安全团队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参加多场网络安全竞赛并屡获佳绩，其中包括全国网络安全大赛冠军、国际网络安全挑战赛优胜奖等。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安全竞赛奖项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多名团队成员获得个人荣誉，如“最佳安全分析师”、“优秀网络安全工程师”等，体现了个人在网络安全领域的专业能力和突出贡献。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个人荣誉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网络安全工作进展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策略宣传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通过内部培训、宣传资料等方式，确保全体员工了解并遵守网络安全策略。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策略实施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配合相关部门，对网络设备和信息系统进行安全配置，确保策略的有效执行。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根据企业业务需求和网络环境，制定全面、科学的网络安全策略，包括访问控制、数据加密、防病毒等方面。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网络安全策略制定与实施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根据风险分析结果，制定相应的防范措施，如加强安全设备配置、完善安全管理制度等，降低网络安全风险。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定期采用专业的风险评估工具和方法，对企业网络进行全面的安全风险评估，识别潜在的安全隐患。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对评估结果进行深入分析，确定风险等级和影响范围，为风险防范提供决策支持。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网络安全风险评估与防范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制定详细的网络安全事件应急响应计划，明确应急响应流程、责任人和联系方式。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事件监测与报告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建立实时的事件监测机制，及时发现并报告网络安全事件。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事件处置与恢复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按照应急响应计划，迅速启动应急响应程序，对事件进行处置和恢复，确保企业网络的正常运行。同时，对事件进行深入分析，总结经验教训，完善应急响应机制。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网络安全事件应急响应与处理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https://d.book118.com/256024230030010051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2024-09-16T20:30:48.715</cp:lastPrinted>
  <dcterms:created xsi:type="dcterms:W3CDTF">2024-09-16T12:30:48Z</dcterms:created>
  <dcterms:modified xsi:type="dcterms:W3CDTF">2024-09-16T12:30:50Z</dcterms:modified>
</cp:coreProperties>
</file>