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272630-BE0A-4821-A8BD-F5978B48E8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A769E9-619B-49EF-8702-03DBCF0300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F95E1C-8341-42D3-AB8F-40CC98010A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A7E222-B5CB-4980-9726-4A3696BED3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B84F91-B759-4030-B1DD-5913F2F26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2563B9B-1F6C-44D6-836F-D56B2EFBAF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8FF68E-91F9-4136-8CC7-0C99B65383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532B0B-C51F-4B32-9EBD-1D985190A9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2DFC92-F6E2-491C-89A4-A8DD31E23A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572ABA-F0AF-427E-B27B-985D172529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AC5DB4-77E0-4174-8CBC-740E64B164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602520201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安信动态策略分析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00086" y="4308288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00086" y="511346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安信动态策略概述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安信动态策略的核心概念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安信动态策略的执行流程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安信动态策略的挑战与解决方案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安信动态策略的案例研究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17352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安信动态策略概述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70845" y="3505984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定义与特点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安信动态策略是一种投资策略，旨在根据市场环境和经济条件的变化，灵活调整投资组合，以实现风险和收益的平衡。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安信动态策略强调对市场趋势的把握和风险的动态管理，通过不断调整资产配置，降低风险并提高投资组合的收益。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适应市场变化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安信动态策略能够根据市场变化及时调整投资组合，降低因市场波动带来的损失，提高投资组合的稳健性。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提高投资收益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通过灵活配置各类资产，安信动态策略能够抓住市场机会，提高投资组合的收益水平。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风险控制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通过动态调整投资组合，安信动态策略能够降低单一资产的风险，实现投资组合的风险分散。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安信动态策略的重要性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随着金融市场的不断发展和创新，安信动态策略开始涉及更多种类的资产，如商品、房地产等。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当前阶段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现代的安信动态策略更加注重量化分析和大数据技术的应用，以提高策略的准确性和执行效率。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早期阶段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早期的安信动态策略主要关注股票和债券市场的调整，以实现风险和收益的平衡。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安信动态策略的历史与发展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17352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安信动态策略的核心概念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70845" y="3505984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59243" y="31193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资产配置原则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59243" y="3577688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资产配置应遵循分散化原则，避免过度集中于某一类资产或某一种投资方式，以降低单一资产或投资方式带来的风险。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59243" y="477200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资产配置方法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59243" y="5230343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常见的资产配置方法包括固定比例法、动态调整法和杠铃法等，投资者可根据自己的实际情况选择合适的配置方法。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5659243" y="14707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资产配置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659243" y="19290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是指投资者根据自己的风险承受能力和投资目标，将资金分配到不同的资产类别中，以实现风险和收益的平衡。</a:t>
            </a:r>
          </a:p>
        </p:txBody>
      </p:sp>
      <p:sp>
        <p:nvSpPr>
          <p:cNvPr id="9" name="Freeform 9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资产配置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风险识别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投资者应充分了解投资产品的风险属性，包括市场风险、信用风险、流动性风险等，以便采取相应的风险控制措施。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投资者应对投资产品的风险进行评估，确定其风险等级，以便合理分配资金和制定风险管理策略。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风险控制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是指投资者通过采取一系列措施，降低投资风险，提高投资收益的稳定性。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153" b="7153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风险控制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投资组合优化方法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常见的投资组合优化方法包括模拟法、遗传算法、模拟退火算法等，投资者可根据实际情况选择合适的方法进行优化。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投资组合优化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是指投资者通过优化投资组合，提高投资收益并降低投资风险。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投资组合理论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投资组合理论是投资组合优化的基础，包括均值-方差理论、资本资产定价模型等。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投资组合优化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3429000"/>
            <a:ext cx="3979337" cy="343480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39110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是指投资者对市场走势进行分析，以预测市场未来的变化趋势。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3975081" y="3429000"/>
            <a:ext cx="4145195" cy="343480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120275" y="3429000"/>
            <a:ext cx="4102461" cy="343480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-275135" y="415067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87131" y="408931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市场分析方法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10959" y="408931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市场走势判断</a:t>
            </a:r>
          </a:p>
        </p:txBody>
      </p:sp>
      <p:sp>
        <p:nvSpPr>
          <p:cNvPr id="9" name="AutoShape 9"/>
          <p:cNvSpPr/>
          <p:nvPr/>
        </p:nvSpPr>
        <p:spPr>
          <a:xfrm>
            <a:off x="5508972" y="1741084"/>
            <a:ext cx="1219200" cy="1219200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80069" y="1741084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561905" y="1741084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795019" y="2027130"/>
            <a:ext cx="647107" cy="647107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716623" y="2041062"/>
            <a:ext cx="570476" cy="57047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9880117" y="2059295"/>
            <a:ext cx="582777" cy="582777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4750382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市场分析方法包括基本面分析、技术分析、心理分析等，投资者可根据实际情况选择合适的方法进行分析。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03315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市场走势判断是市场分析的核心，投资者应结合多种因素进行综合分析，以准确判断市场未来的走势。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是指对国家宏观经济运行情况进行分析，以预测未来经济走势和政策走向。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宏观经济分析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常见的宏观经济指标包括国内生产总值、通货膨胀率、利率、汇率等，投资者应关注这些指标的变化情况。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宏观经济指标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宏观经济政策包括财政政策、货币政策等，投资者应关注政策的变化情况及其对市场的影响。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宏观经济政策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宏观经济分析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17352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安信动态策略的执行流程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70845" y="3505984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长期投资目标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确定长期的投资回报率和资产增长目标，通常以年为单位。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短期投资目标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设定短期内的投资收益目标和风险控制目标，通常以季度或月为单位。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投资期限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明确投资期限，考虑投资期限内市场环境的变化和投资组合的流动性需求。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投资目标设定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根据投资目标和风险承受能力，确定股票、债券、现金等各类资产的配置比例。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动态调整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根据市场环境和宏观经济状况，适时调整各类资产的配置比例，以实现投资目标。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确定各类资产的配置比例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资产配置策略制定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https://d.book118.com/256025202010010040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2024-09-06T04:38:46.463</cp:lastPrinted>
  <dcterms:created xsi:type="dcterms:W3CDTF">2024-09-05T20:38:46Z</dcterms:created>
  <dcterms:modified xsi:type="dcterms:W3CDTF">2024-09-05T20:38:48Z</dcterms:modified>
</cp:coreProperties>
</file>