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1EC339-B864-4983-AC95-7C46C6C53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8EEFFB-8A3A-4092-8631-E114A59B0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D666FC-B838-4CDD-8000-BA136EF6C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DC0A54-BBE9-4F23-9214-567A050CC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270D76-4215-4C12-958A-E2214FB9F7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9EB34A-FF96-4A09-B00D-D9B010560B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F746F9-4BC0-43AE-A3F4-2A849ABA5C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18DF3D-40F7-4A60-A857-DBA7EF8E83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03E8D5-F6F0-4F6D-BDED-85E6C22BF4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793FB-D84C-46B4-8852-F1BA31C53E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3622C5-71E5-44DE-9AA6-6AC764AE5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3013211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行业操作规范的概述与分类</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行业操作规范概述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行业操作规范分类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各类行业操作规范内容解析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行业操作规范实施与监管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行业操作规范存在问题与改进建议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提高行业操作水平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通过建立行业操作规范，明确各项操作的标准化流程和要求，提高整个行业的操作水平和效率。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保障行业安全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规范行业操作行为，减少操作过程中的安全隐患和风险，保障行业从业人员的生命财产安全。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促进行业健康发展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通过规范的行业操作，维护市场秩序，防止不正当竞争和恶意竞争，促进行业健康、可持续发展。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行业操作规范的制定和实施情况</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汇报各行业在制定和实施行业操作规范方面的进展和成果。</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行业操作规范存在的问题和挑战</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分析当前行业操作规范存在的问题和挑战，如规范执行不力、监管不到位等。</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提出针对行业操作规范存在问题的改进和完善建议，如加强规范宣传和培训、加大监管力度等。</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改进和完善行业操作规范的建议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行业操作规范概述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行业操作规范是指在特定行业内，为了保障行业健康、有序发展而制定的一系列操作标准、规则和流程。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行业操作规范能够确保行业内各企业和从业人员遵循统一的标准和规则，提高行业整体运行效率和竞争力，同时保障消费者权益和社会公共利益。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随着市场经济的发展和行业竞争的加剧，行业操作规范逐渐受到重视。各行业纷纷制定相应的操作规范，以促进行业自律和规范化发展。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目前，许多行业都已建立起较为完善的操作规范体系，涵盖了行业标准、技术规范、管理规则等多个方面。同时，政府监管部门也加强了对行业操作规范的指导和监督，推动行业规范化进程。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行业操作规范是保障行业健康发展的基石，能够确保行业内企业和从业人员遵循统一的标准和规则，维护市场秩序和公平竞争。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行业操作规范有助于提高行业整体运行效率和竞争力，降低企业经营风险和成本。同时，规范的行业操作有助于保障消费者权益，提升行业形象和社会认可度。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行业操作规范分类</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国家标准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由国家标准化管理委员会制定并发布，针对某一行业或领域的统一技术要求，如《食品安全国家标准》等。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产业政策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国家为引导和促进某一行业发展而制定的政策，包括行业准入、税收优惠、资金支持等方面。</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法律法规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国家制定的具有普遍约束力的规范性文件，如《劳动法》、《安全生产法》等，为各行业提供基本的操作准则。</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国家层面操作规范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地方性法规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地方政府根据本地实际情况制定的规范性文件，如《某市安全生产条例》等。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地方政府规章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地方政府各部门发布的具有普遍约束力的规范性文件，如《某市食品安全管理办法》等。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地方标准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由地方标准化管理机构制定并发布，针对本地某一行业或领域的统一技术要求。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地方层面操作规范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行业协会章程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行业协会制定的内部管理规定，包括会员管理、组织架构、财务管理等方面。</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行业自律公约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行业协会倡导会员单位遵守的行为准则，如《某行业自律公约》等。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行业技术标准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由行业组织或专业机构制定并发布，针对某一行业或领域的具体技术要求。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行业组织层面操作规范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企业内部制定的各项管理规定，包括人事、财务、生产、销售等方面。</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企业规章制度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针对企业内部各项工作的具体操作流程与指南，如《某岗位工作手册》等。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工作流程与操作指南</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企业根据自身实际情况制定并发布的各项技术标准与管理标准。</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企业内部标准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企业内部操作规范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https://d.book118.com/256030132114010042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2024-09-09T21:39:10.173</cp:lastPrinted>
  <dcterms:created xsi:type="dcterms:W3CDTF">2024-09-09T13:39:10Z</dcterms:created>
  <dcterms:modified xsi:type="dcterms:W3CDTF">2024-09-09T13:39:12Z</dcterms:modified>
</cp:coreProperties>
</file>