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9A908-57A1-4550-B50B-A7F5E6CAE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701E40-5513-41E5-904D-8571D16CBC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6A4A48-5726-4CF3-BC04-93675B029F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1AC110-00AA-4685-A92B-B144C551D5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A6BF08-5A4C-4FCE-9FA8-7D667D076C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46C479-550B-4672-B8B4-F76552795A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67B187-9B75-4293-836E-7148E72280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AB56BC-BBBE-494B-81E7-C6926EA61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CD4CBC-0702-48D4-ABA1-746F070C93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496F36-AE71-497B-8EBB-F7FEB94A1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3956F6-1325-4C8C-B180-24BA8F823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6030203014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品控部文员工作总结与计划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过去一年工作成果回顾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工作中遇到挑战及应对策略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个人能力提升与成长计划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未来一年工作计划与目标设定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需要领导支持和资源保障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工作背景与职责概述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057" r="1205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3169" r="13169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作为品控部门的文员，主要承担辅助性工作，协助品控专员和主管完成日常任务。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辅助角色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负责品控部门内部及与其他部门之间的信息传递和沟通，确保信息准确、及时。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品控部文员角色定位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负责品控部门各类文档的整理、归档和保管，确保资料完整、有序。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文档管理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协助进行产品质量数据的统计、整理和分析，为品质改进提供数据支持。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数据统计与分析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记录品控部门会议内容，跟进会议决议的执行情况，确保工作顺利进行。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会议记录与跟进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岗位职责及工作内容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主要在办公室环境下工作，使用电脑、打印机、电话等办公设备。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与品控专员、主管及其他部门同事保持密切沟通和协作，共同完成品质控制任务。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工作环境及团队协作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团队协作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工作环境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过去一年工作成果回顾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4473" r="447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各类文件处理情况统计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文件接收与登记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在过去一年中，共接收并登记了500份以上的各类品控文件，包括检验报告、质量记录、供应商资料等。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文件传递与分发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及时将接收的文件进行分类、传递和分发，确保相关部门和人员能够及时获取所需文件，提高了工作效率。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文件归档与保管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定期对已处理的文件进行归档和保管，确保了文件的安全性和可追溯性。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定期从各个部门收集质量记录，包括检验数据、不合格品处理记录等。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质量记录收集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质量记录整理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质量记录归档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对收集的质量记录进行整理、分类和编号，确保记录的完整性和准确性。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将整理好的质量记录进行归档，建立档案目录，方便后续的查阅和使用。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质量记录整理与归档成果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协助组织品控部门的各类会议，并做好会议记录，确保会议内容的准确传达。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会议组织与记录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及时将部门内部的信息传递给相关人员，并收集反馈意见，促进部门内部的沟通和协作。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信息传递与反馈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协助部门领导进行工作协调和跟进，确保各项工作的顺利进行。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工作协调与跟进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协助部门内部沟通效果评估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工作中遇到挑战及应对策略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C1118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文件传递出错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为避免文件在传递过程中出现错误，我定期与相关部门沟通，确保文件传递的准确性和及时性。同时，建立文件传递记录，便于跟踪和查证。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文件格式不统一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针对这一问题，我积极学习并掌握各种文件格式转换技巧，确保文件在处理过程中格式保持一致，提高工作效率。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文件内容繁琐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面对繁琐的文件内容，我耐心细致地梳理文件要点，确保信息的准确性和完整性。同时，不断总结经验，提高工作效率。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文件处理中遇到问题及解决方法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针对质量记录种类繁多的问题，我建立了一套完善的分类管理体系，对各类记录进行归类整理，方便查询和调用。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记录种类繁多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为确保数据更新的及时性，我制定了定期检查和更新数据的制度，加强与相关部门的沟通协调，确保数据同步更新。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数据更新不及时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为规范记录保存，我制定了详细的档案管理制度，对记录的保存期限、保存方式进行明确规定，确保记录的完整性和可追溯性。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记录保存不规范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质量记录管理难点剖析与应对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https://d.book118.com/256030203014010054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2024-09-21T01:11:58.770</cp:lastPrinted>
  <dcterms:created xsi:type="dcterms:W3CDTF">2024-09-20T17:11:58Z</dcterms:created>
  <dcterms:modified xsi:type="dcterms:W3CDTF">2024-09-20T17:12:00Z</dcterms:modified>
</cp:coreProperties>
</file>