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C47AD-D2E1-4E4B-A7A0-5ED1BDD5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74CC1-BC38-4133-B76A-142B2C7DF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379F9-E817-4ED6-8B79-6D6A7348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726DC-7D4C-4A66-B85C-73522637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613C0-24ED-4044-BF2E-129D5A1E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079B8-4054-481A-9475-76EC9E397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AAD2B-E5A7-4893-8DD8-76FAFDC2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A40C3-1963-4BE6-BA31-FC2F0F75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3977A-334B-4DDF-9F23-512A9AE0D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E2F1F-AF43-4C4D-AEBF-262246D3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4E4BE-9E72-4A80-BAD6-EF5FA9FB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1020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环保行业的投资人员的培训与风险管理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投资人员培训体系建设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环保项目投资风险管理策略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投资人员能力提升途径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环保行业投资概述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环保政策不断加强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随着全球气候变化和环境问题日益严重，各国政府都在加强环保政策，推动环保产业发展。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随着科技的不断进步，环保技术也在不断创新，推动环保产业向更高效、更清洁的方向发展。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市场需求不断增长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随着人们环保意识的提高，对环保产品和服务的需求也在不断增加，为环保产业提供了广阔的市场空间。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36" b="191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投资人员角色与职责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评估投资机会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投资人员需要对环保市场进行深入调研，评估各种投资机会的潜力和风险。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制定投资策略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根据评估结果，投资人员需要制定相应的投资策略，包括投资目标、投资额度、投资期限等。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管理投资组合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投资人员需要对所投资的环保项目进行跟踪管理，确保投资项目符合策略要求，并及时调整投资组合以降低风险。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通过培训，投资人员可以了解环保市场的最新动态和趋势，提升投资决策的准确性和前瞻性。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提升投资决策能力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风险管理可以帮助投资人员识别和评估各种潜在风险，制定相应的应对措施，降低投资风险。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通过培训和风险管理，投资人员可以更加专业地进行投资决策和管理，推动环保产业的健康、可持续发展。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推动环保产业发展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https://d.book118.com/256031020013010100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2024-09-23T20:58:43.091</cp:lastPrinted>
  <dcterms:created xsi:type="dcterms:W3CDTF">2024-09-23T12:58:43Z</dcterms:created>
  <dcterms:modified xsi:type="dcterms:W3CDTF">2024-09-23T12:58:45Z</dcterms:modified>
</cp:coreProperties>
</file>