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31E8C-1F94-42A5-990F-57AD463C9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19303-A4B2-4F79-830D-95F295EB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F6CB2-1D7C-4E8C-871A-F08808AE4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59DD0-BE4E-43E1-BE43-2BFFAD35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DC7656-2392-4EA1-8A7D-1B1C598D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C1393-704C-42B3-A521-377FD7AD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791E9-EC7E-4EC5-948B-C4204E8FA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03B48-EA62-4639-ABE9-84EB7A78C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E2756-BC36-41DC-9CFB-14CFACBA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7BAFC-C1FA-477E-8B6E-3402FA63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CF59B-53D3-46C7-918C-811BD1FE1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1032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面部护理直播课件模板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保湿与滋润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防晒与美白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抗衰老与紧致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特别护理与急救措施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091" r="809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0" r="1655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皮肤类型与护理需求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选用滋润型产品，注重保湿和滋润。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选用清爽型产品，注重清洁和控制油脂分泌。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根据T区（额头、鼻子、下巴）和脸颊部位的不同特点选用不同的产品。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选用温和、无刺激的产品，注重舒缓和修复。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干性皮肤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混合性皮肤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敏感性皮肤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油脂过多、毛孔堵塞、细菌感染等。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痘痘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油脂氧化、清洁不当等。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皮肤老化、干燥、紫外线等。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皱纹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遗传、紫外线、内分泌等。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色斑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常见皮肤问题及成因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选用适合自己肤质的洁面产品，彻底清洁皮肤。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面部护理的基本步骤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选用适合自己肤质的爽肤水或化妆水，平衡皮肤酸碱度。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爽肤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根据需要选择合适的眼部护理产品，改善黑眼圈、细纹等问题。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眼霜/眼部精华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根据皮肤问题和需求选择合适的精华液，提升肌肤状态。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精华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根据肤质选择合适的面霜或乳液，滋润和锁水。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面霜/乳液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每天出门前涂抹防晒霜，防止紫外线伤害。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清洁与去角质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预防粉刺和黑头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清洁能够预防粉刺和黑头的形成，保持皮肤光滑细腻。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促进后续护肤品的吸收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洁净的皮肤能够更好地吸收后续的护肤品，提高护肤效果。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去除污垢和油脂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彻底清洁面部有助于去除日常积累的污垢、油脂和彩妆残留，避免毛孔堵塞。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成分天然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优先选择含有天然成分的洁面产品，减少对皮肤的刺激。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泡沫丰富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选择泡沫丰富的洁面产品，能够更有效地清洁皮肤。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根据肤质选择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油性皮肤可以选择控油洁面乳，干性皮肤可以选择滋润型洁面乳，敏感皮肤则应选择温和无刺激的洁面产品。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选择合适的洁面产品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18" r="2421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敏感皮肤和过敏体质者应慎用去角质产品，避免过度刺激。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敏感皮肤慎用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去角质时应避开眼周和唇部等敏感区域。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避开眼周和唇部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过度去角质会破坏皮肤的自我保护机制，导致皮肤干燥、发红等问题，因此应适度去角质。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适度去角质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油性皮肤可以每周进行1-2次去角质，干性和敏感性皮肤则应减少去角质的频率，根据皮肤状况适度进行。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去角质频率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去角质的注意事项与频率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保湿与滋润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65" r="1576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保持皮肤弹性和水润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保湿能够使皮肤保持湿润，维持皮肤弹性和水润度，防止皮肤干燥、脱屑和瘙痒。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预防皮肤问题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适当的保湿可以预防皮肤干燥引起的细纹、皱纹、色斑等问题，使皮肤更加健康。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改善肤质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保湿能够平衡皮肤水油，改善肤质，使皮肤更加光滑细腻。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具有超强的保湿能力，能够吸收相当于其自身数百倍的水分，为皮肤提供长久的保湿。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玻尿酸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250" r="25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能够增加皮肤弹性，改善皮肤纹理，使皮肤更加紧致有弹性。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是天然保湿因子，具有很好的保湿效果，同时能够滋养皮肤，提高皮肤免疫力。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常见保湿成分与功效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https://d.book118.com/256031032223010034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2024-09-04T08:33:43.834</cp:lastPrinted>
  <dcterms:created xsi:type="dcterms:W3CDTF">2024-09-04T00:33:43Z</dcterms:created>
  <dcterms:modified xsi:type="dcterms:W3CDTF">2024-09-04T00:33:45Z</dcterms:modified>
</cp:coreProperties>
</file>