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01003-6FB9-454E-BA48-BBE7A334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73CF3-057B-47E4-979F-154570F0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A665A-7461-4591-93F9-C975D5567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FEF5D-4F2E-42B2-9BB9-BD2FABB1E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4999C9-2F31-44CC-824A-958A91E4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D2A8C-B92E-4B81-B737-942EBC9DB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2692B5-7B5D-4528-90A0-A1952678B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C480D-1317-44D6-9825-2A0BB86D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26A1C-60C0-4499-84ED-C8AA71A5F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97FEF-6902-4C25-AF17-74EFCF09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D9A2F-EA06-444D-9542-2BD60598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204023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麻醉药品管理护理课件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麻醉药品的管理制度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麻醉药品的安全使用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麻醉药品的法律法规与伦理规范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麻醉药品基础知识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是指对中枢神经系统有麻醉作用，连续使用后易产生身体依赖性和精神依赖性的药品。根据国家规定，麻醉药品分为一类和二类，其中一类麻醉药品包括醋托啡、乙酰阿法甲基芬太尼等10种，二类麻醉药品包括醋美沙多等70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麻醉药品的分类是根据其药理作用和临床应用进行的，不同类型的麻醉药品在药效和适应症方面存在差异。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167" r="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麻醉药品主要通过抑制中枢神经系统的兴奋性，产生镇痛、镇静、催眠和遗忘等作用。不同麻醉药品的作用机制和效果可能存在差异，需要根据患者的具体情况选择合适的麻醉药品。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麻醉药品的药理作用还与其剂量、给药途径和个体差异有关。在临床应用中，需要严格控制麻醉药品的剂量和使用时间，避免出现不良反应和药物依赖性。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麻醉药品的药理作用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麻醉药品主要用于手术、创伤、癌症等疼痛的治疗。对于一些慢性疼痛和神经性疼痛，麻醉药品也具有一定的疗效。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然而，麻醉药品也存在一定的禁忌症，如过敏反应、呼吸功能不全、严重肝肾功能不全等。在使用麻醉药品时，需要充分了解患者的身体状况和用药史，避免出现不良反应和药物间的相互作用。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麻醉药品的适应症与禁忌症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麻醉药品的管理制度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6" r="23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必须从具有麻醉药品经营资质的单位购买，并按照需求计划进行采购，不得超量购买。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对采购的麻醉药品必须进行验收，核对数量、规格、剂型等，并确保药品质量合格。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麻醉药品的采购与验收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必须将麻醉药品存放在专用保险柜内，并确保储存环境干燥、通风、阴凉、避光。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必须建立麻醉药品保管制度，实行专人负责、双人双锁管理，确保药品安全。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麻醉药品的储存与保管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必须凭医生处方发放麻醉药品，并核对处方内容、患者信息等，确保准确无误。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必须在专门的调配室内进行，调配人员必须经过专业培训，并确保调配过程符合规定。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麻醉药品的发放与调配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麻醉药品的废弃处理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废弃的麻醉药品必须按照规定进行分类，将废弃药品与一般废弃物分开存放。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废弃的麻醉药品必须按照规定进行处理，不得随意倾倒或私自处理，防止对环境造成危害。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麻醉药品的安全使用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https://d.book118.com/256032040231010034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2024-09-04T10:08:17.753</cp:lastPrinted>
  <dcterms:created xsi:type="dcterms:W3CDTF">2024-09-04T02:08:17Z</dcterms:created>
  <dcterms:modified xsi:type="dcterms:W3CDTF">2024-09-04T02:08:19Z</dcterms:modified>
</cp:coreProperties>
</file>