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FEDA7-5C0D-4648-840D-DD7B001B6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9ECA8-4950-40B1-8294-2E20E5FC2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0DAA7-19B5-40FF-8FE2-F355A86B3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371684-544D-45FC-8002-7B152542C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2BD453-93E9-4396-903A-DEA6BF15D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093E3C-8E3C-4BFC-A5F0-9C9281F3C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306EDC-8011-4351-BE12-30991F348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BE91CD-C051-40FC-BD5C-ACD45940D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E53A12-A270-4795-9D11-CB342401E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8DD09-BB77-46D5-93FA-99739EC19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0372F-7ACE-4BBE-A67D-612F106FC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3221313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环境工程专业大学生职业规划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环境工程行业分析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职业发展路径设计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风险评估与调整策略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98" r="312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461" r="224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28" r="315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随着环境问题日益严重，环境工程专业的需求增加，制定职业规划有助于更好地适应这一趋势。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应对环境问题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通过职业规划，环境工程专业的大学生可以明确自己的职业目标和发展方向，实现个人价值。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提升就业竞争力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合理的职业规划可以帮助大学生了解市场需求，提升自己的技能和素质，增强就业竞争力。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实现职业目标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通过职业规划，可以制定可行的职业目标和计划，避免盲目就业，实现个人职业理想。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促进职业发展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职业规划不仅关注当前就业，还着眼于未来的职业发展和晋升，有助于实现长远的职业成功。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自我认知与定位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对环境问题有浓厚兴趣，关注环保动态，积极参与环保活动。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热爱环保事业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擅长理科思维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704" r="2170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实践能力突出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具备扎实的数学、物理、化学等基础知识，善于运用逻辑思维解决问题。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通过参与实验室项目、环保竞赛等实践活动，积累了丰富的实践经验。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兴趣爱好与特长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对环境问题有敏锐的洞察力，能够发现并解决潜在的环境问题。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3833" r="383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细心且有责任心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善于与人沟通协作，具备领导力和团队协作精神。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团队合作能力强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能够快速学习新知识，不断更新自己的知识体系和技能。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追求可持续发展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认同环保理念，致力于推动可持续发展，关注社会和环境效益。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倾向于实践应用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注重将理论知识应用于实践，通过实践来验证和深化理论认识。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追求创新与挑战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勇于尝试新事物和新方法，追求在环保领域实现技术和管理创新。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价值观与职业倾向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环境工程行业分析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350" b="43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582" b="275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环保政策驱动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随着国家对环境保护的重视，环境工程行业受到政策的大力扶持，市场需求不断增长。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新技术、新工艺不断涌现，为环境工程行业提供了更多的解决方案和发展空间。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国际化趋势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环境工程行业正逐步与国际接轨，参与国际竞争和合作，提升行业整体水平。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负责环境工程项目的设计、施工、调试及运行管理等工作。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环境工程师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从事环保技术、产品的研发和创新工作。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环保技术研发工程师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负责规划和建设项目环境影响评价文件的编制和报批工作。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环境影响评价工程师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从事环境质量监测、污染源监测及数据分析等工作。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环境监测工程师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行业核心岗位与职责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随着环保政策的加强和市场需求的增长，环境工程行业对人才的需求量不断增加。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人才需求量大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环境工程行业需要具备专业知识、实践经验和创新能力的高素质人才。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人才素质要求高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环境工程专业的毕业生可以在环保、市政、工矿企业等领域就业，也可以继续深造或出国留学。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就业前景广阔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行业人才需求及前景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职业规划目标设定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学业成绩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努力学习各门课程，争取获得优秀的学业成绩，为未来的职业发展打下坚实基础。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积极参加实验室项目、学术竞赛等实践活动，提升专业技能和实践能力。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与同学、老师建立良好的人际关系，拓展人脉资源，为未来的职业发展搭建平台。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https://d.book118.com/256032213133010042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2024-09-10T01:47:53.714</cp:lastPrinted>
  <dcterms:created xsi:type="dcterms:W3CDTF">2024-09-09T17:47:53Z</dcterms:created>
  <dcterms:modified xsi:type="dcterms:W3CDTF">2024-09-09T17:47:55Z</dcterms:modified>
</cp:coreProperties>
</file>