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72DE9-C6C7-4720-B45A-5E54831AF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F507A-0CF2-464E-AFFC-1D26EFA50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84177-841B-49A9-A107-CFA1FA907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781D1-2DC9-497B-99D0-DF6955844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06279-4F23-4471-A0D7-AA455C196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1E130-1386-4CDF-9553-6B09573C5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A646E9-1AEA-4DB8-A108-554771E91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BF94D-3658-4E7A-B00E-225431C55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99287-74A4-49F3-BD8C-EE352853B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010E0-1CE8-4B95-A695-E9AEE4A4C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CA97B-95F4-4A15-BB7C-6127A8F88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322250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网红经济热现象分析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网红经济发展现状与趋势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网红经济产业链分析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网红经济热现象成因探讨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网红经济对社会影响评价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网红经济发展前景预测与建议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网红经济是指依托互联网特别是移动互联网传播及其社交平台推广，通过大量聚集社会关注度，形成庞大粉丝和定向营销市场，并围绕网红IP衍生出各种消费市场和新商业模式的经济现象。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随着互联网技术的不断发展和社交媒体的普及，网红经济逐渐成为一种新兴的经济形态。越来越多的年轻人通过互联网平台展示自己的才华和魅力，吸引了大量粉丝关注，进而实现了商业价值的转化。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报告目的和研究范围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本报告旨在深入分析网红经济的热现象，探讨其背后的原因、影响因素以及未来发展趋势，为相关企业和投资者提供决策参考。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本报告将围绕网红经济的发展历程、主要特点、商业模式、产业链结构、市场规模等方面进行深入研究和分析，同时结合典型案例和数据进行实证分析。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网红经济发展现状与趋势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网红经济市场规模不断扩大，增长速度迅猛。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随着互联网技术的发展和普及，网红经济市场规模将继续保持高速增长。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预计未来几年内，网红经济市场规模将达到数千亿元人民币。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抖音、微博、B站、小红书等。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主要平台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美妆博主、时尚达人、游戏主播、美食博主、健身教练等。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主要平台与网红类型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年轻化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网红经济的主要消费者群体为年轻人，以90后和00后为主。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消费者追求个性化和独特性，喜欢尝试新鲜事物和潮流元素。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消费者在网红经济中不仅仅是购买商品或服务，更是追求一种社交体验和情感共鸣。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网红经济产业链分析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依靠个人魅力和专业技能，生产具有吸引力和独特性的内容。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网红自身内容创作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网红背后的专业团队进行内容策划、拍摄和后期制作，提升内容质量。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专业团队内容制作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粉丝或观众创作的与网红相关的内容，增加互动性和参与度。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用户生成内容（UGC）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内容生产环节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如微博、抖音、快手等，为网红提供内容传播和粉丝互动的平台。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如B站、优酷等，网红通过发布视频吸引观众。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视频分享网站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如斗鱼、虎牙等，网红通过直播形式与粉丝互动。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传播渠道环节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变现方式环节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广告合作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网红与品牌商合作，通过广告植入、代言等方式实现变现。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网红举办线下见面会、演唱会等活动，吸引粉丝参与并实现门票销售等收入。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电商销售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网红开设网店或在电商平台上销售商品，实现流量转化。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虚拟礼物打赏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粉丝在直播平台上通过购买虚拟礼物对网红进行打赏，网红将虚拟礼物兑换成现金收入。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https://d.book118.com/256032225041010050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2024-09-15T09:52:20.501</cp:lastPrinted>
  <dcterms:created xsi:type="dcterms:W3CDTF">2024-09-15T01:52:20Z</dcterms:created>
  <dcterms:modified xsi:type="dcterms:W3CDTF">2024-09-15T01:52:22Z</dcterms:modified>
</cp:coreProperties>
</file>