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B0E53F-B0AD-4FC4-BE84-D6AE96559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8DFFE7-6F62-441A-85E7-B4155198F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5C0624-346F-4462-A6EE-146D22C60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90A47F-8518-46F4-BC7B-AEB5924B3D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C36F79-D006-4CA9-98DF-A49BD2D8C7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FED8FC-7102-4BF3-887E-80A438DED7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367A1B-D22D-4343-8C1C-D69BBFB3D4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A7CB21-8825-4AA6-8C81-5C7515CC19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384E68-ABCB-4752-8EFF-D4D904E72F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57F7F5-1529-4E90-AE88-680D6B926A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62A93E-5C66-4AB6-8A46-D8820A1DA1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3300122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医药经理的人员培养和绩效考评能力</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2024-01-15</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人员培养能力</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绩效考评能力</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人员培养与绩效考评的关联</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提升人员培养和绩效考评能力的策略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44" b="17944"/>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l="8151" r="8151"/>
          <a:stretch>
            <a:fillRect/>
          </a:stretch>
        </p:blipFill>
        <p:spPr>
          <a:xfrm>
            <a:off x="6233164" y="3914561"/>
            <a:ext cx="5058968"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适应医药行业发展</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随着医药行业的快速发展，医药经理需要具备更高水平的人员培养和绩效考评能力，以适应行业变革和市场需求。</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提升企业竞争力</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优秀的人员培养和绩效考评能力有助于企业选拔和留住优秀人才，从而提升整体竞争力。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实现个人职业发展</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具备人员培养和绩效考评能力的医药经理更容易获得职业晋升和更好的薪酬待遇。</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人员培养方案</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包括培训计划、培训内容、培训方式等方面的具体实施方案。</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绩效考评标准</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明确绩效考评的指标、权重、周期等，确保考评结果客观公正。</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实践与案例分析</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结合具体案例，分析人员培养和绩效考评的实际效果及改进措施。</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未来发展规划</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探讨医药经理在人员培养和绩效考评方面的未来发展趋势及战略规划。</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人员培养能力</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5278" b="15278"/>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分析培训需求</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通过调查、访谈等方式，了解员工的培训需求和期望，为制定培训计划提供依据。</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设计培训课程</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根据培训需求，结合公司战略和业务目标，设计针对性的培训课程，包括课程内容、教学方式、时间安排等。</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制定培训预算</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根据培训课程和资源的需要，制定合理的培训预算，确保培训计划的顺利实施。</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制定培训计划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根据培训课程的需要，选择合适的培训师资，包括内部讲师和外部专家，确保培训质量。</a:t>
            </a:r>
          </a:p>
        </p:txBody>
      </p:sp>
      <p:pic>
        <p:nvPicPr>
          <p:cNvPr id="6" name="Picture 6"/>
          <p:cNvPicPr>
            <a:picLocks noChangeAspect="1"/>
          </p:cNvPicPr>
          <p:nvPr/>
        </p:nvPicPr>
        <p:blipFill>
          <a:blip r:embed="rId2"/>
          <a:srcRect l="17417" r="17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选择培训师资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按照培训计划，组织员工参加培训，包括课程学习、实践操作、小组讨论等环节，确保培训效果。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组织培训实施</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6" r="1662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及时了解员工的培训进度和学习情况，对存在的问题进行及时沟通和解决，确保培训计划的顺利进行。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跟踪培训进度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实施培训课程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收集反馈信息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通过问卷调查、访谈等方式，收集员工对培训课程的反馈意见和建议，为改进培训课程提供依据。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制定评估标准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根据培训目标和课程内容，制定合理的评估标准，包括知识掌握、技能提升、业绩改善等方面。</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分析培训效果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根据评估标准和反馈信息，对培训效果进行综合分析，总结经验教训，提出改进措施和建议，为下一轮培训计划提供参考。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990" r="1499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768" r="1176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评估培训效果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绩效考评能力</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制定考评标准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确定绩效目标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根据企业战略和部门目标，为医药经理制定具体、可衡量的绩效目标。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制定考评指标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结合医药经理的职责和工作内容，制定全面、客观的考评指标，如销售额、客户满意度、团队管理等。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设定权重和评分标准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针对各项考评指标，设定合理的权重和评分标准，确保考评结果公正、准确。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通过日常工作记录、销售报表、客户反馈等途径，收集与医药经理绩效相关的数据和信息。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收集数据和信息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进行定期评估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及时反馈与沟通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按照设定的考评周期，对医药经理的绩效进行定期评估，确保评估过程客观、公正。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将考评结果及时反馈给医药经理，并进行充分的沟通和交流，指导其改进工作方法和提升绩效。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实施考评过程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制定改进计划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针对考评结果中反映出的问题，制定具体的改进计划和措施，帮助医药经理提升工作能力和绩效水平。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跟踪和监控改进情况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对改进计划的实施情况进行跟踪和监控，确保改进措施得到有效执行并取得预期效果。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汇总和分析数据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对收集到的数据和信息进行汇总和分析，找出医药经理在工作中存在的问题和不足。</a:t>
            </a:r>
          </a:p>
        </p:txBody>
      </p:sp>
      <p:pic>
        <p:nvPicPr>
          <p:cNvPr id="10" name="Picture 10"/>
          <p:cNvPicPr>
            <a:picLocks noChangeAspect="1"/>
          </p:cNvPicPr>
          <p:nvPr/>
        </p:nvPicPr>
        <p:blipFill>
          <a:blip r:embed="rId2"/>
          <a:srcRect l="12250" r="122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分析考评结果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https://d.book118.com/256033001225010044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2024-09-13T10:24:22.972</cp:lastPrinted>
  <dcterms:created xsi:type="dcterms:W3CDTF">2024-09-13T02:24:22Z</dcterms:created>
  <dcterms:modified xsi:type="dcterms:W3CDTF">2024-09-13T02:24:25Z</dcterms:modified>
</cp:coreProperties>
</file>