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93C6B5-9BFD-4954-A37F-76AA941D29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97D27-C64B-4ADE-A950-82F47BA94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7DDF0-34E4-47D1-BC09-11EE6EB5D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E0172-678A-4A20-9DCD-76A6628B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0E430-7267-4A54-88CF-F4D2630E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B2533-2291-4D5E-9D3E-82BBC48C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A6428-EC72-44BE-9B81-1F466ACD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AE195-AAFD-46B7-AFD8-F11F789C3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1D058-117C-4CB0-B7CA-F49F9E70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CD223-429A-4876-9471-9712FC9E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DD223-273C-46F0-9598-A5B4B0A8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5B12B-B3F0-4181-BE8D-EC341B14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1D23936-1593-49F8-8A88-1C901E5EB1A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9CE4E2-80E0-4D76-B27F-533DAF383D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31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企业风险管理的产能风险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产能风险的类型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产能风险管理策略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产能风险管理实践案例分析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产能风险管理的评估与监控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企业风险管理是指企业在面临各种内外部风险时，通过识别、评估、控制和监控等手段，以确保企业实现目标的过程。在当今竞争激烈的商业环境中，企业风险管理至关重要。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优化决策过程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发掘机会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增加收益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分析风险影响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企业风险管理的产能风险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产能风险是指企业在生产过程中，由于各种因素导致产能无法达到预期水平，从而影响生产和销售，进而影响企业的经营和发展。为降低产能风险，企业需加强供应链管理、技术更新和市场预测等方面的工作。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减少产能风险的建议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降低单一风险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多元化供应链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准确把握需求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灵活生产策略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企业风险管理是企业管理的重要组成部分，对于降低风险、提高企业竞争力和持续发展具有至关重要的意义。通过识别、评估、控制和监控风险，企业能够更好地应对不确定性，取得良好的经营结果。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产能风险的类型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内部产能风险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可能导致生产中断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可能造成生产延误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可能影响产品质量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生产工艺问题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市场需求波动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可能导致库存积压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影响销售计划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政策法规变化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可能影响生产方式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增加企业运营成本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外部产能风险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原材料供应不足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可能导致生产线停产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影响产品生产进度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自然灾害产能风险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破坏生产设施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可能造成企业停工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飓风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影响物流运输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洪水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技术变革产能风险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随着技术的不断更新，企业生产设备可能会迅速过时，导致产能下降。为减少技术变革风险，企业需持续关注行业技术发展趋势，及时更新设备。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产能风险包括内部因素和外部因素，企业应建立健全的风险管理体系，定期评估，制定有效的应对策略，以确保企业产能的稳定运行。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产能风险管理策略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https://d.book118.com/256033153013010104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企业风险管理的产能风险</vt:lpstr>
      <vt:lpstr>目录</vt:lpstr>
      <vt:lpstr>第一章 企业风险管理概述</vt:lpstr>
      <vt:lpstr> </vt:lpstr>
      <vt:lpstr>企业风险管理的重要性</vt:lpstr>
      <vt:lpstr>企业风险管理的步骤</vt:lpstr>
      <vt:lpstr> </vt:lpstr>
      <vt:lpstr>减少产能风险的建议</vt:lpstr>
      <vt:lpstr>总结</vt:lpstr>
      <vt:lpstr>第2章 产能风险的类型</vt:lpstr>
      <vt:lpstr>内部产能风险</vt:lpstr>
      <vt:lpstr>外部产能风险</vt:lpstr>
      <vt:lpstr>自然灾害产能风险</vt:lpstr>
      <vt:lpstr> </vt:lpstr>
      <vt:lpstr>总结</vt:lpstr>
      <vt:lpstr>第3章 产能风险管理策略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2024-09-29T14:58:48.258</cp:lastPrinted>
  <dcterms:created xsi:type="dcterms:W3CDTF">2024-09-29T06:58:48Z</dcterms:created>
  <dcterms:modified xsi:type="dcterms:W3CDTF">2024-09-29T06:58:50Z</dcterms:modified>
</cp:coreProperties>
</file>