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EF20F-BEB1-473E-B0C8-E129B37BF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A09CEB-A044-4362-927C-770E68262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B3ED42-CCF8-4A8A-ADAD-A859FE36BA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914E64-AF53-4686-86AC-BE3662AE5A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FC30EB-74F8-4A39-9C26-F43DE8ECA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116F9C-18C0-4402-96F5-AF2B7EA304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1CB0FD-8488-47DE-8E99-C9358473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203640-3C3C-4758-ADBB-E3651F4E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C86846-3434-4042-B4E2-E90BA4267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349B31-B232-4AFE-AE72-6B3658473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41C302-D01E-406B-9D28-4D6C62FD7F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422101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康复护理现状与展望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康复护理面临的挑战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康复护理是针对身体、心理或社会功能障碍的个体，通过一系列专业的护理措施，帮助其恢复或提高功能，提高生活质量的过程。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康复护理对于患者的全面康复和回归社会具有重要意义，有助于减轻家庭和社会负担，提高患者的生活质量。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康复护理起源于古代的医疗实践，如中医的按摩、针灸等。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随着医学的进步，康复护理逐渐发展成为一门专业学科，涉及物理疗法、作业疗法、言语疗法等多个领域。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9883" r="298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现代康复护理强调跨学科合作，综合运用多种手段和方法，为患者提供全面、个性化的护理服务。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康复护理现状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服务内容多样化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康复护理服务内容涵盖了物理疗法、作业疗法、言语疗法等多个领域，针对不同患者的需求提供个性化的康复护理方案。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康复护理服务网络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目前，康复护理服务已经形成了较为完善的网络，包括医院康复科、康复中心、社区康复站等，为患者提供全方位的康复护理服务。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服务质量监管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相关部门对康复护理服务质量进行了监管，通过制定标准、实施认证等方式，提高康复护理服务水平。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8008" r="800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167" r="17167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康复护理服务体系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2955" r="295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3549" r="3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康复护理人员现状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人员数量不足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目前，康复护理人员数量相对不足，无法满足日益增长的患者需求。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专业技能参差不齐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康复护理人员的专业技能水平存在差异，部分人员需要进一步提高专业素养和技能水平。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培训与进修体系不完善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现有的培训与进修体系尚不够完善，缺乏系统性的培训机制和长期发展计划。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传统康复技术与现代康复技术相结合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康复护理技术与实践在不断发展和创新，传统康复技术与现代康复技术相结合，提高了康复效果和患者满意度。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个性化康复方案的制定与实践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根据患者的具体情况，制定个性化的康复方案，并在实践中不断调整和完善，以提高康复效果。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跨学科合作与交流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康复护理实践需要跨学科的合作与交流，如医学、护理、康复工程等领域的专家共同参与，以提高康复效果和患者生活质量。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康复护理技术与实践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康复护理面临的挑战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https://d.book118.com/256034221013010103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2024-09-28T05:15:57.177</cp:lastPrinted>
  <dcterms:created xsi:type="dcterms:W3CDTF">2024-09-27T21:15:57Z</dcterms:created>
  <dcterms:modified xsi:type="dcterms:W3CDTF">2024-09-27T21:15:59Z</dcterms:modified>
</cp:coreProperties>
</file>