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6FB89-B0FC-4CFD-B5C0-63B555D07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CB4C-11CB-4113-A485-28FB006E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47F23-E46B-4B81-A3AA-B559230B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665CE-64BD-4A97-9064-5D68D64E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437C2-0D28-4819-9DBD-298F36DA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0CA153-77E6-4B6D-A4D3-A0922D47D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2D8D8-F4E1-47FE-B3E8-0EE352893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09895-3299-4FCE-AEB9-9D2B8B3A7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1464B-2141-4A32-B2E1-3EA70720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03F22-F5F7-478F-AFBC-3FC14A2B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866B3-3FDD-4AC3-803F-6967E55F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5050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全国大学生心理健康认识报告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大学生心理健康的认识误区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大学生心理健康的改善措施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随着社会竞争日益激烈，大学生面临的压力也越来越大，包括学业、就业、人际关系等方面的压力。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心理健康问题已经成为大学生中一个不可忽视的问题，如焦虑、抑郁、自卑等心理问题。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大学生心理健康问题已经引起了社会和高校的高度重视，需要采取有效措施来提高大学生的心理素质和应对能力。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重视程度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本研究旨在全面了解全国大学生对心理健康的认识情况，分析其现状和存在的问题，并提出相应的建议和对策。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通过本研究，可以深入了解大学生心理健康问题的现状和原因，为高校和政府制定相关政策和措施提供科学依据，促进大学生心理健康水平的提高。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82" b="53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923" r="109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89" r="1508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451" r="144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大学生心理压力来源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繁重的课业负担、考试压力以及学术竞争等。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与同学、老师、家长之间的沟通与相处问题。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对自身价值、能力、定位等方面的困惑与迷茫。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就业前景的不确定性以及对未来的迷茫感。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自我认知压力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大学生常见心理问题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表现为过度担忧、紧张不安等情绪状态。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与他人相处时感到不自在、自卑等。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情绪低落、失去兴趣、自我价值感降低等。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反复出现强迫性思维或行为，无法自控。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心理问题可能导致注意力不集中、学习效率低下等，进而影响学业成绩。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影响学业成绩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心理问题可能导致人际交往障碍，影响与他人的正常沟通与交往。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心理问题可能导致情绪低落、生活质量下降等，影响个人的幸福感。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心理问题可能影响个人的职业规划和发展前景，对未来产生负面影响。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影响未来发展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大学生心理健康的认识误区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忽视心理健康对个体发展的重要性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一些大学生认为，身体健康才是最重要的，而心理健康并不重要。他们可能认为，只有当身体出现疾病时才需要关注健康问题，而心理状态的好坏并不会对日常生活产生太大影响。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心理健康不重要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https://d.book118.com/256035050141010054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2024-09-21T18:52:48.287</cp:lastPrinted>
  <dcterms:created xsi:type="dcterms:W3CDTF">2024-09-21T10:52:48Z</dcterms:created>
  <dcterms:modified xsi:type="dcterms:W3CDTF">2024-09-21T10:52:50Z</dcterms:modified>
</cp:coreProperties>
</file>