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23E15-D210-48E1-ADD1-C7ED52EDD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F486E-18B7-4C7E-9A4C-185CD4263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E72D6-A698-486C-875F-1B9B165A7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9C172-A950-446A-8078-39934001D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C786D8-274A-4EFC-BD3B-05B9A4F53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9CF0A5-6F0D-447A-989A-7D55E8006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F93F38-8BFD-4572-86A2-E21489CBC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5A312-7DCE-48B7-8058-A8AF535CC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B5198-BE66-420C-AC27-F131086CB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C9A46-23A4-4EA9-B6CF-A7097F4BE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94FBC-E170-4CD9-886A-DF5A379C4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400511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大型主题文艺活动方案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创意构思与主题设定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节目策划与安排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视觉设计与舞美布置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宣传推广与票务管理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组织架构与分工协作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执行计划与时间安排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弘扬中华民族优秀传统文化，展现多元文化魅力。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满足人民群众日益增长的精神文化需求，提升文化素养。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响应国家文化强国战略，推动文化产业发展。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通过文艺表演、艺术展览等形式，传播优秀文化，提高公众文化认同感和归属感。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传播文化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提供丰富多彩的文艺节目，让观众在欣赏中感受到艺术的魅力和乐趣。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娱乐大众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搭建文化交流平台，促进不同文化之间的交流与融合，增进相互了解和尊重。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不同年龄段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覆盖老中青幼各个年龄段，提供适合不同人群的文艺节目。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不同职业背景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吸引不同职业背景的人群，展现多元文化特色。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不同兴趣爱好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满足观众多样化的兴趣爱好，提供多种类型的文艺表演和艺术展览。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https://d.book118.com/256040051103010100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2024-09-24T09:10:27.472</cp:lastPrinted>
  <dcterms:created xsi:type="dcterms:W3CDTF">2024-09-24T01:10:27Z</dcterms:created>
  <dcterms:modified xsi:type="dcterms:W3CDTF">2024-09-24T01:10:29Z</dcterms:modified>
</cp:coreProperties>
</file>