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55E2-52D7-4E27-9AF8-F3809F5B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7728A-06F3-43B3-86AD-A5A5403F1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62E5E-1CF3-4A00-913D-6E205C31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57FE3-8E06-4F91-A16A-4F5667CC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DF6573-375A-4B15-A010-2837652D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113D1-7911-4DC1-9EF3-19F87FB2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2BCFB-54EC-4BAC-9CB4-365EF927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58641-7234-450B-9ECB-BC5D54731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76BE4-3053-4FF2-83CC-72AF0327A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3C0BD-4715-4C58-BAC9-B3333443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E7172-B3C2-4A72-916D-17F2A35F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022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科技行业2024年宿舍管理创新体验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创新科技在宿舍管理中的应用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宿舍管理创新体验方案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传统人工管理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目前许多科技公司的宿舍仍采用传统的人工管理方式，包括入住登记、费用收取、报修处理等环节，效率低下且易出错。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部分公司引入了宿舍信息化管理系统，实现了在线预订、自助入住、智能门禁等功能，提高了管理效率，但系统间缺乏互通性，用户体验有待提升。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传统管理方式下，宿舍信息不透明，员工无法及时了解宿舍情况，导致资源分配不合理和浪费。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由于缺乏统一的服务标准，宿舍服务质量参差不齐，员工满意度低。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传统管理方式需要大量人力物力投入，管理成本高，且难以实现精细化管理。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管理成本高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随着物联网、大数据等技术的发展，宿舍管理将实现智能化，提高管理效率和员工体验。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员工对宿舍服务的需求日益多样化，提供个性化服务将成为宿舍管理的重要发展方向。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环保意识的提高将推动宿舍管理向绿色环保方向发展，如采用节能设备、推广垃圾分类等。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创新科技在宿舍管理中的应用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物联网技术在宿舍管理中的应用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通过物联网技术，实现宿舍内设备的智能化管理，如智能门锁、智能照明、智能空调等，提高宿舍的舒适度和便捷性。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利用物联网技术，实现对宿舍环境的远程监控，包括温度、湿度、空气质量等，确保宿舍环境的舒适和安全。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通过物联网技术对宿舍的能源使用进行实时监控和优化，降低能源浪费，提高能源利用效率。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智能语音助手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在宿舍内提供智能语音助手服务，方便学生进行语音控制和管理宿舍设备。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通过人工智能技术对学生的行为进行分析和预测，提供个性化的宿舍管理和服务建议。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应用人工智能技术，实现宿舍进出的人脸识别管理，提高宿舍的安全性。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人工智能技术在宿舍管理中的应用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利用大数据技术收集和分析学生在宿舍中的行为数据、设备使用数据等，为宿舍管理提供数据支持。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通过大数据技术对宿舍管理的各个方面进行预测和优化，如设备维护、能源使用、安全管理等，提高宿舍管理的效率和质量。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根据学生的个人喜好和需求，利用大数据技术提供个性化的宿舍管理和服务，提高学生的满意度和归属感。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大数据技术在宿舍管理中的应用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宿舍管理创新体验方案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开发宿舍管理移动端应用，方便学生和管理人员随时随地进行宿舍管理和服务申请。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采用智能门锁、智能照明、智能空调等设备，实现宿舍设备的自动化管理。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建立宿舍管理数据库，实时记录宿舍设备使用情况和维修记录，提高管理效率。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智能化宿舍管理系统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根据学生需求和宿舍条件，提供个性化的宿舍装修和家具配置方案。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组织丰富多彩的宿舍文化活动，增进学生之间的交流和感情。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人性化关怀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关注学生的生活习惯和需求，提供温馨的生日祝福、节日问候等人性化服务。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https://d.book118.com/256040221024010035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2024-09-04T18:23:13.166</cp:lastPrinted>
  <dcterms:created xsi:type="dcterms:W3CDTF">2024-09-04T10:23:13Z</dcterms:created>
  <dcterms:modified xsi:type="dcterms:W3CDTF">2024-09-04T10:23:15Z</dcterms:modified>
</cp:coreProperties>
</file>