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8CB23-2AA3-4275-A649-82A552016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461FD-4E37-43A6-8B45-25D979827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C83BE-E5DD-4B91-9713-6687F7AA0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EF4F1-7E89-4180-8E8A-CB01D20B0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EDCBE4-41AA-4E9E-862F-B3B8075BD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F88015-116A-42CC-B626-BD44969CF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63B92B-DAEE-4F9B-9404-8FAF1B5F0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1F56C-690D-4D9F-B68F-B81AAC332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9EA89-A332-4DD2-9D0F-996C659E8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0E56F-2873-4E33-BE8F-FAF9D5C91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7F6BA-2B16-4AEF-A31D-B911CC626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4110302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护理管理制度的意义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护理管理制度的概念和定义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护理管理制度的重要性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护理管理制度的具体内容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护理管理制度的实践和案例分析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68" r="316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护理管理制度是保障护理工作质量、提高工作效率的重要手段。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随着医疗技术的不断发展和人们对健康需求的日益增长，护理工作在医疗服务中的地位越来越重要。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有助于提高护士的工作积极性和专业素养，增强护理团队的凝聚力。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有助于提升医院整体形象和服务水平，增强患者满意度。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有利于实现护理资源的合理配置，提高护理工作效率。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目的：建立科学、规范的护理管理制度，提高护理服务质量，保障患者安全。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护理管理制度的概念和定义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护理管理制度的定义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护理管理制度是指在护理工作中，为了保障护理质量和安全，对护理人员、患者、家属及相关人员的行为进行规范和约束的一系列制度。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它包括护理人员的岗位职责、工作流程、操作规范、质量标准、安全管理制度等，是护理工作的基础和保障。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管理范围，护理管理制度可以分为综合管理制度和专项管理制度。综合管理制度是对整个护理工作进行规范，包括护理人员管理、患者管理、药品器材管理等方面的制度；专项管理制度是对某一特定方面进行规范，如交接班制度、消毒隔离制度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管理层次，护理管理制度可以分为基础管理制度和高级管理制度。基础管理制度是对护理工作的基本要求，如护理人员的行为规范、工作流程等；高级管理制度则是在基础管理制度的基础上，对护理工作提出更高的要求，如质量管理体系建设、护理科研与教学改革等方面的制度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护理管理制度的分类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护理管理制度涉及护理工作的各个方面，包括人员管理、药品器材管理、患者管理等方面，具有全面性的特点。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护理管理制度对护理人员的行为进行规范和约束，要求护理人员按照规定的工作流程和操作规范进行工作，具有规范性的特点。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护理管理制度的目的是保障护理质量和安全，通过一系列的质量控制和安全管理措施，确保患者的安全和健康，具有安全性的特点。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护理管理制度不是一次性的工作，而是需要长期坚持和不断完善的过程。通过持续改进和优化管理制度，可以提高护理工作的质量和效率，具有持续性的特点。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持续性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护理管理制度的特点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护理管理制度的重要性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通过制定和实施护理管理制度，可以确保护理工作的标准化和规范化，减少操作中的误差和疏漏，从而提高护理质量。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标准化操作流程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制度中应规定定期对护士进行专业知识和技能的培训与考核，以不断提升护士的专业水平和服务能力。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定期培训与考核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通过定期开展患者满意度调查，了解患者对护理工作的评价和意见，针对性地改进护理服务质量。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风险评估与防范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通过建立健全的护理风险评估和防范机制，及时发现和处理护理过程中的安全隐患，确保患者的安全。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药品与设备管理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制定严格的药品和设备管理制度，确保药品质量和设备安全，防止因药品或设备问题引发的安全事故。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防止院内感染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加强院内感染的预防和控制措施，降低患者交叉感染的风险，保障患者的生命安全。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通过优化护理工作流程，合理安排护士的工作任务和时间，提高工作效率。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借助信息化手段，实现护理工作的数字化管理，简化工作流程，减少重复和不必要的任务。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加强护士之间的团队协作和沟通，促进信息共享和经验交流，提高工作效率和团队凝聚力。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提高护士工作效率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https://d.book118.com/256041103020010100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2024-09-23T23:17:41.697</cp:lastPrinted>
  <dcterms:created xsi:type="dcterms:W3CDTF">2024-09-23T15:17:41Z</dcterms:created>
  <dcterms:modified xsi:type="dcterms:W3CDTF">2024-09-23T15:17:43Z</dcterms:modified>
</cp:coreProperties>
</file>