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5DB6F-EDDE-4E5D-AEDD-AA1F7664D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85C23-0036-4B1A-8EF4-3CF7D4AE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4FF89-3901-431E-97B5-737DC00F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A93DE-8604-40AF-81C8-E03677B0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10460-3436-44E9-9AC7-FD96EF00D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41C6C-36FE-4AA6-9A27-46D60FFB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4D7A0-C3C2-40BC-A8DB-7BF38E60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37A99-2EFC-4A2B-A956-04A1E50A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12D0-98B5-4D98-BEE8-2C3A1AF15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76B2-74E6-4A62-8BEB-955EBDD0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E042-A191-440C-9F24-D0E5A6C5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1200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浅析农村留守儿童心理健康现状与教育策略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农村留守儿童心理健康现状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教育策略在心理健康中的作用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案例分析：成功教育策略实例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随着城市化进程的加速，越来越多的农民外出务工，导致农村留守儿童数量不断增加，成为一个不容忽视的社会问题。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农村留守儿童数量庞大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农村留守儿童由于缺乏父母的关爱和陪伴，容易出现孤独、自卑、焦虑等心理问题，严重影响其健康成长和发展。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针对农村留守儿童的心理健康问题，采取有效的教育策略，不仅有助于改善他们的心理状况，还能提高其学习成绩和综合素质，为他们的未来发展奠定基础。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本研究旨在通过实证调查和分析，了解农村留守儿童的心理健康现状，探讨有效的教育策略，为改善农村留守儿童的心理健康状况提供参考。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本研究将围绕以下几个问题展开探讨：农村留守儿童的心理健康状况如何？存在哪些问题？如何针对这些问题采取有效的教育策略？这些策略的实施效果如何？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农村留守儿童心理健康现状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心理健康是指个体具有正常的智力、积极的情绪、和谐的人际关系、良好的人格，并能够适应周围社会环境的一种心理状态。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对于农村留守儿童而言，心理健康的标准还应包括能够适应农村生活环境、具有基本的生活自理能力、良好的社会适应能力等。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农村留守儿童由于长期与父母分离，缺乏情感交流和关爱，容易出现孤独、焦虑、抑郁等情感问题。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部分农村留守儿童表现出攻击性行为、违纪行为等，这些行为问题往往与他们的心理困扰有关。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农村留守儿童在学习上可能缺乏有效的监督和指导，导致学习成绩不佳、学习兴趣不高等问题。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农村留守儿童心理健康问题表现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影响农村留守儿童心理健康的因素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家庭环境的不稳定、父母关爱的缺失、家庭经济条件差等都会对农村留守儿童的心理健康产生负面影响。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学校教育资源的匮乏、教师关注度的不足、同伴关系的紧张等也会对农村留守儿童的心理健康造成不良影响。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农村社会的传统观念、文化习俗、社会支持不足等也是影响农村留守儿童心理健康的重要因素。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教育策略在心理健康中的作用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92" b="1829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教育策略是指针对特定教育目标和对象，制定的一系列有计划、有组织的教育方法和措施。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对于农村留守儿童而言，教育策略的制定和实施尤为重要，因为他们的成长环境相对复杂，需要更多的关注和引导。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良好的教育策略可以帮助留守儿童建立正确的人生观、价值观，提高他们的心理素质和社会适应能力。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教育策略的定义及重要性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通过开展心理健康教育课程，可以帮助留守儿童了解自身心理发展特点，掌握心理调节方法，提高情绪管理和应对挫折的能力。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组织丰富多彩的课外活动，可以激发留守儿童的兴趣爱好，增强他们的自信心和团队合作精神，促进身心健康发展。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建立家校合作机制，加强与家长的沟通交流，可以共同关注留守儿童的成长问题，及时发现和解决心理问题，为他们的健康成长提供有力支持。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教育策略对农村留守儿童心理健康的积极影响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针对幼儿阶段的留守儿童，应注重情感关怀和亲子陪伴，为他们提供安全、温馨的成长环境，促进亲子关系的建立和发展。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针对不同年龄段留守儿童的教育策略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针对幼儿阶段的留守儿童，应注重情感关怀和亲子陪伴，为他们提供安全、温馨的成长环境，促进亲子关系的建立和发展。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针对幼儿阶段的留守儿童，应注重情感关怀和亲子陪伴，为他们提供安全、温馨的成长环境，促进亲子关系的建立和发展。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针对幼儿阶段的留守儿童，应注重情感关怀和亲子陪伴，为他们提供安全、温馨的成长环境，促进亲子关系的建立和发展。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https://d.book118.com/256041200020010050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2024-09-15T05:38:25.117</cp:lastPrinted>
  <dcterms:created xsi:type="dcterms:W3CDTF">2024-09-14T21:38:25Z</dcterms:created>
  <dcterms:modified xsi:type="dcterms:W3CDTF">2024-09-14T21:38:26Z</dcterms:modified>
</cp:coreProperties>
</file>