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CC62D-DA9C-4095-85E3-29D9D0CF2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2754B-4D7D-4830-B21F-FF69B8C4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C5187-B5FC-4A83-A9AC-6AB487E7B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A4FB1-9A8E-4770-82EC-8CC37805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1459F-0EF6-4180-B4D9-F631D984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2B079-4322-4335-A7A9-BBE5AA361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6EC25-BF52-4954-8458-182FAE54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5340E-8557-454B-889A-01183017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550C3-102A-40B2-A76D-64AA4B15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F0394-6DD0-413E-82EB-60272525F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3BAD9-3546-4616-86DE-F8178FF5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7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120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99教师培训中的教学观念与教育价值观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教学观念更新与转变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教育价值观重塑与提升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教师角色定位与职责明确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创新教学方法与手段探索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关注学生需求，促进全面发展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总结：构建新时代下和谐师生关系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教学观念更新与转变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灌输式教学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传统教学中，教师往往采用灌输式方法，将知识直接传递给学生，忽视了学生的主体性和能动性。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应试教育导向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应试教育使得教学过于注重考试成绩，忽视了学生全面素质的培养。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缺乏创新与实践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传统教学观念中，教师往往重视知识的记忆和应试技巧的训练，而忽视了学生创新思维和实践能力的培养。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传统教学观念批判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现代教学观念强调以学生为中心，关注学生的需求、兴趣和发展，注重培养学生的自主学习和合作学习能力。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探究式教学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探究式教学鼓励学生通过探究、发现和实践来获取知识，培养学生的创新思维和问题解决能力。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多元化评价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现代教学观念提倡多元化评价，关注学生的全面素质发展，采用多种评价方式和方法来评估学生的学习成果。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现代教学观念引入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教师需要不断反思自己的教学实践和观念，审视自己的教学方式是否适应学生的需求和社会的发展。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教师之间需要加强合作与交流，分享彼此的教学经验和观念，共同推动教学观念的转变和更新。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学校文化与环境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学校文化和环境对教师教学观念的转变也有重要影响。学校需要营造开放、包容、创新的文化氛围，为教师提供支持和帮助，促进教师教学观念的更新与转变。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教师需要不断学习新的教学理论和方法，了解教育改革的最新动态，不断更新自己的教学观念。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观念转变过程及影响因素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教育价值观重塑与提升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传统教育价值观过分强调分数和升学率，导致学生缺乏实践能力和创新精神。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应试教育倾向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500" b="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知识灌输为主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教育功利化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传统教学方式注重知识灌输，忽视学生主体性和个性发展。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传统教育价值观将教育视为谋取职业和地位的手段，忽视教育对人全面发展的作用。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传统教育价值观反思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10" b="16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当代教育价值观构建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素质教育导向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当代教育价值观应关注学生的全面发展，包括知识、能力、情感、态度和价值观等方面。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学生中心理念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当代教育应尊重学生的主体地位，关注学生的需求和兴趣，促进学生的自主学习和合作学习。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教育公平原则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当代教育应关注教育公平，打破地域、城乡、校际等教育壁垒，为每个学生提供平等的教育机会和资源。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教师角色转变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教师应从单纯的知识传授者转变为学生学习和发展的促进者、引导者和合作者。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教师应积极探索课堂教学改革，采用探究式、项目式等教学方式，激发学生的学习兴趣和主动性。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家校合作共育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教师应加强与家长的沟通和合作，共同关注学生的成长和发展，形成教育合力。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社会实践参与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教师应鼓励学生积极参与社会实践活动，培养学生的社会责任感和实践能力。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价值观提升策略与方法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教师角色定位与职责明确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促进学生全面发展，关注个体差异，提供个性化教育。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引导学生主动学习，培养自主学习能力。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与学生、家长、同事等多方合作，共同推进教育事业。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教师在新时代背景下角色定位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传授知识、培养能力、塑造品格、激发创新。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具备专业素养、人文素养、科技素养、创新素养等。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不断自我更新，提高教育教学能力；关注学生需求，提供有针对性的教学；积极参与教育改革，推动教育进步。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教师职责及素养要求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https://d.book118.com/256041205111010101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2024-09-25T20:36:53.324</cp:lastPrinted>
  <dcterms:created xsi:type="dcterms:W3CDTF">2024-09-25T12:36:53Z</dcterms:created>
  <dcterms:modified xsi:type="dcterms:W3CDTF">2024-09-25T12:36:55Z</dcterms:modified>
</cp:coreProperties>
</file>