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F4FFB-C531-49AA-88E9-7568DFA96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960876-C16C-4739-AD5B-61C17A84C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24254F-A826-42A5-820B-2D0C48838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F5B41E-52B1-40D3-BC58-E4D8249FB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DCAFED-572C-4177-A39B-09311BAD6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50A3B4-E0E2-4A20-86BE-ADA1C4DF8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B9A6B7-76F0-4C6B-AF71-08CFCEF32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0908A5-C55D-4444-AD03-2D304F5E6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97628B-3E4C-4101-B31E-7B9B5DDDB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E57788-41E2-4112-B469-1011F1800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EB92AE-73E0-4BAF-A2CF-D170AE293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04314102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全国大学高考百科汇编之《汕头大学》简介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专业与课程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学生生活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招生与就业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学校荣誉与成果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学校概况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汕头大学创办于1981年，是广东省属综合性大学，也是广东省高水平大学之一。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学校自创办以来，秉承“团结、奋进、求实、创新”的校训，致力于培养德智体美劳全面发展的高素质人才。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1266" b="3126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经过多年的发展，汕头大学已经发展成为一所学科门类齐全、师资力量雄厚、教学质量优异的高等学府。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学校拥有现代化的教学楼、实验楼、图书馆、体育馆等教学设施，为学生提供了良好的学习和生活条件。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学校还拥有多个学生活动中心、社团组织和学生公寓，方便学生进行各种课外活动和社交活动。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26" r="952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85" r="958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汕头大学坐落在美丽的海滨城市汕头市，校园环境优美，绿树成荫，鸟语花香。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校园环境与设施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汕头大学注重培养学生的创新精神和实践能力，积极推进素质教育和创新创业教育。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学校拥有多个特色学科和品牌专业，如生物技术、化学工程、机械工程等，为学生的专业发展提供了广阔的平台。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汕头大学还注重校园文化建设，通过举办各种文化活动、学术讲座和文艺比赛等，丰富了学生的课余生活，提高了学生的综合素质。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学校文化与特色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专业与课程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本科专业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汕头大学提供多达50个本科专业，涵盖文、理、工、管、法、艺术等多个学科领域。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专业方向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每个专业都有明确的专业方向，确保学生的学习目标明确，提高专业素养。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学科交叉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鼓励学科交叉，提供跨专业课程，帮助学生拓宽知识面，培养复合型人才。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本科专业设置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特色课程与精品课程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特色课程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汕头大学拥有多门特色课程，如“海洋生物资源开发与利用”、“潮汕文化研究”等，这些课程紧密结合地方特色和行业需求。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精品课程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学校致力于打造精品课程，部分课程已获得国家级或省级精品课程称号，如“分子生物学”、“市场营销学”等。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汕头大学的课程结构科学合理，注重基础理论与实践相结合，强调学生综合素质的培养。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学分制度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采用学分制管理，学生可根据兴趣和职业规划选择课程，修满规定的学分方可毕业。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学分要求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学校对不同专业的学分要求有所不同，学生需按照培养计划完成学分要求。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课程结构与学分制度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学生生活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https://d.book118.com/256043141020010050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2024-09-15T05:39:36.240</cp:lastPrinted>
  <dcterms:created xsi:type="dcterms:W3CDTF">2024-09-14T21:39:36Z</dcterms:created>
  <dcterms:modified xsi:type="dcterms:W3CDTF">2024-09-14T21:39:38Z</dcterms:modified>
</cp:coreProperties>
</file>