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96179-983B-42EA-A9B6-722F8C6AB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9B1DF-05D1-402F-BCDE-BD79767B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18F7B-924A-4572-B7B8-BD87083E2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8DECC-580C-410B-B44A-A97CDC3E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E2C5BE-2D46-4C89-B614-E1514433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D7F2CA-9CBF-4402-967B-19466E877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CAADB-1A35-4B3E-B07E-9D8F9B184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3BAE0-ACE5-4657-B1DD-4F3E3C1E5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00658-66C7-42A9-852B-C8C42254A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54CA5-3742-4B1A-B411-3ED0522D4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D7E84-5CED-454A-8CFE-D03BCFE81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441031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智能温室中的草种植自动化与优化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智能温室草种植自动化现状及应用挑战
 智能温室草种植自动化系统组成及关键技术
 智能温室草种植自动化系统设计与优化策略
 智能温室草种植自动化控制算法及实现
 智能温室草种植自动化系统综合性能评估
 智能温室草种植自动化系统应用实例与经济效益分析
 智能温室草种植自动化系统未来发展趋势与展望
 智能温室草种植自动化系统应用中的法律法规与安全保障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智能温室草种植自动化现状及应用挑战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智能温室中的草种植自动化与优化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智能温室草种植自动化现状及应用挑战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智能温室草种植自动化技术特点：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精准环境控制：智能温室草种植自动化系统采用传感器与控制器的高精度组合，通过实时监测温度、湿度、光照、二氧化碳浓度等植物生长环境参数，并根据预设值进行自动化调节，实现对温室内的微环境进行精准控制。</a:t>
            </a:r>
          </a:p>
          <a:p>
            <a:r>
              <a:t>2. 高效灌溉管理：智能温室草种植自动化系统利用土壤水分传感器、水肥一体机等设备对作物进行自动灌溉。传感器监测土壤水分含量并根据预设值自动启动或停止灌溉系统，实现精准定量，节水高效。</a:t>
            </a:r>
          </a:p>
          <a:p>
            <a:r>
              <a:t>3. 综合病虫害管理：智能温室草种植自动化系统采用多种手段立体化控制病虫害。通过环境参数调控抑制病害发生、应用生物防治技术减少农药使用、利用传感器及智能算法对害虫分布进行监测，并根据病情虫情自动触发喷药、熏蒸等对应措施，实现精准高效防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智能温室草种植自动化现状及应用挑战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智能温室草种植自动化应用挑战：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设施维护与管理成本高：智能温室自动化系统设备种类多、安装费用高，后续维护保养工作繁复，管理成本高。此外，自动控制系统对操作人员的技术水平要求较高，需定期培训以确保系统稳定运行。</a:t>
            </a:r>
          </a:p>
          <a:p>
            <a:r>
              <a:t>2. 能源消耗与环境影响：自动化系统运行需要电力支撑，过分依赖电力等能源会导致能耗增加，造成负面环境影响。此外，使用消毒液、农药等化学品以及病虫害残骸产生废弃物，若处理不当不仅污染环境，更易导致病虫害产生耐药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智能温室草种植自动化系统组成及关键技术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智能温室中的草种植自动化与优化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智能温室草种植自动化系统组成及关键技术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智能环境控制系统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采用先进的环境传感器技术，实时监测温室内的温度、湿度、光照强度、二氧化碳浓度等环境参数。</a:t>
            </a:r>
          </a:p>
          <a:p>
            <a:r>
              <a:t>2. 利用物联网技术，将传感器数据传输至云平台，实现远程监控和管理。</a:t>
            </a:r>
          </a:p>
          <a:p>
            <a:r>
              <a:t>3. 基于环境数据，运用人工智能算法和控制理论，自动调节温室内的环境条件，优化作物生长环境。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灌溉系统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采用智能灌溉技术，根据作物的需水量和土壤墒情，自动调节灌溉时间和灌溉量，实现精准灌溉。</a:t>
            </a:r>
          </a:p>
          <a:p>
            <a:r>
              <a:t>2. 利用物联网技术，将灌溉系统与智能环境控制系统集成，实现灌溉与环境参数的联动控制。</a:t>
            </a:r>
          </a:p>
          <a:p>
            <a:r>
              <a:t>3. 结合人工智能技术，通过数据分析和建模，优化灌溉策略，提高灌溉效率和作物产量。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智能温室草种植自动化系统组成及关键技术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施肥系统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采用智能施肥技术，根据作物的需肥量和土壤养分含量，自动调节施肥时间和施肥量，实现精准施肥。</a:t>
            </a:r>
          </a:p>
          <a:p>
            <a:r>
              <a:t>2. 利用物联网技术，将施肥系统与智能环境控制系统和灌溉系统集成，实现施肥、灌溉和环境参数的联动控制。</a:t>
            </a:r>
          </a:p>
          <a:p>
            <a:r>
              <a:t>3. 基于数据分析和建模，优化施肥策略，提高施肥效率和作物产量，并减少肥料的浪费和环境污染。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病虫害监测与防治系统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采用先进的病虫害监测技术，实时监测温室内的病虫害发生情况。</a:t>
            </a:r>
          </a:p>
          <a:p>
            <a:r>
              <a:t>2. 利用物联网技术，将病虫害监测数据传输至云平台，实现远程监控和管理。</a:t>
            </a:r>
          </a:p>
          <a:p>
            <a:r>
              <a:t>3. 基于病虫害监测数据，利用人工智能算法，自动识别和诊断病虫害类型，并根据病虫害的发生情况自动采取防治措施，减少病虫害造成的损失。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智能温室草种植自动化系统组成及关键技术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生长监控与数据分析系统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采用先进的作物生长监控技术，实时监测作物的生长状况，包括作物的高度、叶面积、开花情况等。</a:t>
            </a:r>
          </a:p>
          <a:p>
            <a:r>
              <a:t>2. 利用物联网技术，将作物生长监控数据传输至云平台，实现远程监控和管理。</a:t>
            </a:r>
          </a:p>
          <a:p>
            <a:r>
              <a:t>3. 基于作物生长数据，利用人工智能算法，分析作物的生长状况，并根据作物的生长情况自动调节环境参数和管理策略，优化作物生长过程。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智能决策与管理系统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利用人工智能技术，将智能环境控制系统、灌溉系统、施肥系统、病虫害监测与防治系统、生长监控与数据分析系统等子系统集成起来，实现智能决策和管理。</a:t>
            </a:r>
          </a:p>
          <a:p>
            <a:r>
              <a:t>2. 基于数据分析和建模，优化温室内的环境参数、灌溉策略、施肥策略、病虫害防治策略和作物生长管理策略，提高作物产量和质量。</a:t>
            </a:r>
          </a:p>
          <a:p>
            <a:r>
              <a:t>3. 结合物联网技术，实现远程监控和管理，方便温室管理人员实时掌握温室内的生产情况，并及时作出调整，提高生产效率和经济效益。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智能温室草种植自动化系统设计与优化策略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智能温室中的草种植自动化与优化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智能温室草种植自动化系统设计与优化策略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智能温室草种植自动化控制系统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系统架构与功能：智能温室草种植自动化控制系统由传感器、执行器、控制器和通信网络组成。传感器用于采集温室环境数据，执行器用于控制温室环境，控制器用于处理数据并做出决策，通信网络用于将数据传输到控制器和执行器。</a:t>
            </a:r>
          </a:p>
          <a:p>
            <a:r>
              <a:t>2. 控制策略：智能温室草种植自动化控制系统通常采用PID控制策略或模糊控制策略。PID控制策略简单易用，但控制精度不高。模糊控制策略控制精度高，但复杂度较高。</a:t>
            </a:r>
          </a:p>
          <a:p>
            <a:r>
              <a:t>3. 系统优化：智能温室草种植自动化控制系统可以通过优化控制策略、优化传感器和执行器的选择、优化通信网络等方式进行优化。优化后的系统可以提高控制精度、降低成本、提高效率。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智能温室草种植自动化决策支持系统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系统架构与功能：智能温室草种植自动化决策支持系统由知识库、推理引擎和用户界面组成。知识库存储有关草种植的知识，推理引擎根据知识库中的知识和采集到的数据做出决策，用户界面用于与用户交互。</a:t>
            </a:r>
          </a:p>
          <a:p>
            <a:r>
              <a:t>2. 决策策略：智能温室草种植自动化决策支持系统通常采用专家系统、模糊逻辑、神经网络等决策策略。专家系统根据专家经验做出决策，模糊逻辑根据模糊规则做出决策，神经网络根据学习结果做出决策。</a:t>
            </a:r>
          </a:p>
          <a:p>
            <a:r>
              <a:t>3. 系统优化：智能温室草种植自动化决策支持系统可以通过优化知识库、优化推理引擎、优化用户界面等方式进行优化。优化后的系统可以提高决策精度、降低成本、提高效率。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智能温室草种植自动化系统设计与优化策略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智能温室草种植自动化优化算法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优化目标：智能温室草种植自动化优化算法的优化目标通常是提高草的产量、降低成本、提高效率等。</a:t>
            </a:r>
          </a:p>
          <a:p>
            <a:r>
              <a:t>2. 优化方法：智能温室草种植自动化优化算法通常采用线性规划、非线性规划、动态规划、遗传算法、粒子群算法等优化方法。线性规划和非线性规划是经典的优化方法，动态规划是一种递推的优化方法，遗传算法和粒子群算法是启发式优化方法。</a:t>
            </a:r>
          </a:p>
          <a:p>
            <a:r>
              <a:t>3. 算法优化：智能温室草种植自动化优化算法可以通过优化算法参数、优化算法结构、优化算法实现等方式进行优化。优化后的算法可以提高优化精度、降低成本、提高效率。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智能温室草种植自动化系统设计与优化策略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智能温室草种植自动化数据采集与处理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数据采集：智能温室草种植自动化数据采集系统由传感器、数据采集器和通信网络组成。传感器用于采集温室环境数据，数据采集器用于存储和处理数据，通信网络用于将数据传输到数据中心。</a:t>
            </a:r>
          </a:p>
          <a:p>
            <a:r>
              <a:t>2. 数据处理：智能温室草种植自动化数据处理系统通常采用数据清洗、数据集成、数据变换和数据挖掘等数据处理技术。数据清洗用于去除数据中的噪声和异常值，数据集成用于将来自不同来源的数据集成到一起，数据变换用于将数据转换为适合分析的形式，数据挖掘用于从数据中提取有价值的信息。</a:t>
            </a:r>
          </a:p>
          <a:p>
            <a:r>
              <a:t>3. 数据分析：智能温室草种植自动化数据分析系统通常采用统计分析、机器学习和数据可视化等数据分析技术。统计分析用于分析数据的分布和相关性，机器学习用于从数据中学习模型，数据可视化用于将数据以图形或表格的形式表示出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智能温室草种植自动化系统设计与优化策略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智能温室草种植自动化可视化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视化方式：智能温室草种植自动化可视化系统通常采用仪表盘、图表、地图等可视化方式。仪表盘用于显示温室环境数据、草的生长情况等信息，图表用于显示数据分布和趋势，地图用于显示草的种植区域等信息。</a:t>
            </a:r>
          </a:p>
          <a:p>
            <a:r>
              <a:t>2. 可视化工具：智能温室草种植自动化可视化系统通常采用Tableau、Power BI、Google Data Studio等可视化工具。这些工具可以帮助用户快速创建仪表盘、图表和地图。</a:t>
            </a:r>
          </a:p>
          <a:p>
            <a:r>
              <a:t>3. 可视化优化：智能温室草种植自动化可视化系统可以通过优化可视化布局、优化可视化颜色、优化可视化交互等方式进行优化。优化后的系统可以提高可视化效果、降低成本、提高效率。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智能温室草种植自动化安全与隐私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安全威胁：智能温室草种植自动化系统面临着恶意软件攻击、网络攻击、数据泄露等安全威胁。</a:t>
            </a:r>
          </a:p>
          <a:p>
            <a:r>
              <a:t>2. 安全措施：智能温室草种植自动化系统可以通过安装防火墙、入侵检测系统、数据加密等安全措施来保护自身的安全。</a:t>
            </a:r>
          </a:p>
          <a:p>
            <a:r>
              <a:t>3. 隐私保护：智能温室草种植自动化系统收集和存储了大量数据，这些数据可能包含用户的隐私信息。智能温室草种植自动化系统可以通过采用数据脱敏、数据加密等隐私保护措施来保护用户的隐私。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智能温室草种植自动化控制算法及实现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智能温室中的草种植自动化与优化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https://d.book118.com/256044103112010055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智能温室草种植自动化现状及应用挑战</vt:lpstr>
      <vt:lpstr>#. 智能温室草种植自动化现状及应用挑战</vt:lpstr>
      <vt:lpstr>#. 智能温室草种植自动化现状及应用挑战</vt:lpstr>
      <vt:lpstr> 智能温室草种植自动化系统组成及关键技术</vt:lpstr>
      <vt:lpstr> 智能温室草种植自动化系统组成及关键技术</vt:lpstr>
      <vt:lpstr> 智能温室草种植自动化系统组成及关键技术</vt:lpstr>
      <vt:lpstr> 智能温室草种植自动化系统组成及关键技术</vt:lpstr>
      <vt:lpstr> 智能温室草种植自动化系统设计与优化策略</vt:lpstr>
      <vt:lpstr> 智能温室草种植自动化系统设计与优化策略</vt:lpstr>
      <vt:lpstr> 智能温室草种植自动化系统设计与优化策略</vt:lpstr>
      <vt:lpstr> 智能温室草种植自动化系统设计与优化策略</vt:lpstr>
      <vt:lpstr> 智能温室草种植自动化系统设计与优化策略</vt:lpstr>
      <vt:lpstr> 智能温室草种植自动化控制算法及实现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2024-09-22T22:25:57.164</cp:lastPrinted>
  <dcterms:created xsi:type="dcterms:W3CDTF">2024-09-22T14:25:57Z</dcterms:created>
  <dcterms:modified xsi:type="dcterms:W3CDTF">2024-09-22T14:25:59Z</dcterms:modified>
</cp:coreProperties>
</file>