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799B5B-2B65-4A84-9334-608F709A2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06A3B-6FBA-4C04-ACAB-5BE95E366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5B59DB-5916-4A79-BA27-444C0E213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27053F-0F3C-4266-A5E2-2C4E3FE0C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8D4398-663D-47B0-B8F1-225A8D5B3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0513BF-FEE5-40EC-8371-815292EB5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AC2C1D-7577-4760-92B8-F0C722506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94EDED-1017-4D19-85CF-BA0760269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39E14A-CD8A-4AFA-9B8B-488C069DA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19EA4C-303C-4D53-BD1B-101748470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A234E-A8DA-43DA-B758-5C869CCF6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0521141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2023年空调维修员工年终总结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工作亮点与成果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对公司的建议与意见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工作内容总结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维修数量与种类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今年共完成了1000余次空调维修任务，涵盖了家用、商用和工业用空调。其中，制冷系统维修占比最大，达到40%，其次是电气系统和压缩机维修，各占25%。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紧急维修响应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在应对突发故障和客户紧急需求方面，我们做到了快速响应，平均响应时间不超过2小时，有效保证了客户的正常运营。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维修任务完成情况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通过调查问卷和客户反馈渠道收集的数据显示，客户对维修服务的满意度达到了95%。其中，对维修效果和员工服务态度的满意度分别达到了98%和97%。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一些客户在反馈中特别提到，对维修人员的技术水平和专业态度表示高度赞赏，认为我们的服务既高效又可靠。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客户反馈与评价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典型反馈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为了提高维修技能和应对新型空调设备，公司组织了多次技术培训和交流活动。我积极参与并获得了多项专业认证，为提高维修质量打下了坚实基础。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在工作之余，我通过阅读专业书籍、在线课程和参加行业研讨会等方式，不断充实自己的专业知识，以适应行业发展的需求。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自主学习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技能提升与学习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工作亮点与成果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95" r="30995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422775" y="196373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2298700" y="5410200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Freeform 6"/>
          <p:cNvSpPr/>
          <p:nvPr/>
        </p:nvSpPr>
        <p:spPr>
          <a:xfrm>
            <a:off x="5541931" y="149228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643563" y="159067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918043" y="4924425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022818" y="5022818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753100" y="171407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18735" y="5145405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61239" y="1457325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高效解决空调系统故障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61239" y="1795982"/>
            <a:ext cx="43643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在2023年，我们团队成功地完成了多起重大空调系统故障的维修任务，确保了客户设备的正常运行。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8707" y="3213215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快速响应紧急情况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78707" y="3551872"/>
            <a:ext cx="4362450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在面对突发空调故障时，我们团队能够迅速响应，及时到达现场进行抢修，减少了客户的损失。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57377" y="4914900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高质量完成维修工作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57377" y="5253557"/>
            <a:ext cx="4362450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我们团队在维修过程中注重细节，确保维修质量，提高了客户满意度。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高效完成重大维修任务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创新维修方法与技术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引入新技术提高维修效率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在2023年，我们团队积极探索并引入了新的维修技术和方法，提高了维修效率和质量。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创新解决疑难问题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面对复杂的空调故障问题，我们团队通过创新思维和技术手段，成功地解决了多个疑难问题。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分享经验促进团队成长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我们团队成员之间经常分享维修经验和技巧，促进了整个团队的成长和进步。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有效沟通提高工作效率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我们团队注重沟通，通过有效的沟通方式提高了工作效率和团队协作能力。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跨部门合作实现共赢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在与其他部门的合作中，我们团队能够积极配合，实现资源共享和共赢。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良好的团队合作氛围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在工作中，我们团队成员之间相互支持、协作，形成了良好的团队合作氛围。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团队合作与沟通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https://d.book118.com/256052114122010100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2024-09-24T13:58:41.886</cp:lastPrinted>
  <dcterms:created xsi:type="dcterms:W3CDTF">2024-09-24T05:58:41Z</dcterms:created>
  <dcterms:modified xsi:type="dcterms:W3CDTF">2024-09-24T05:58:43Z</dcterms:modified>
</cp:coreProperties>
</file>