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346F-0916-4A30-B119-08798805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EC6A3-8E23-42EC-9B1F-2D460C6E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B2BC3-5C05-4168-8A98-898EAFF9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79681-89A1-4726-A402-74A453715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B3428-38DF-46DE-8508-72229E99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700F5-B190-4410-9A08-FF94D5C3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7B8A7-81FD-48B9-9297-A598C89F5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4C3F6-B9B8-4894-B7A9-3620ED07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63AFA-B85D-459D-BD91-2C2F6230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73209-D48F-4869-A840-CE5D59E54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8F12-0E8F-4867-B0B3-B0677C5E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522231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骨科新技术在关节置换中的应用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骨科新技术在关节置换中的应用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骨科新技术应用效果评估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骨科新技术应用挑战与前景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关节置换是一种通过手术将受损的关节部分或全部替换为人工关节，以恢复关节功能的治疗方法。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随着人口老龄化加剧和关节疾病患者增多，关节置换手术需求不断增加。同时，随着医学技术的不断进步，关节置换手术的安全性和效果也在不断提高。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关节置换适应症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如骨关节炎、类风湿性关节炎等导致关节疼痛、肿胀、活动受限等症状。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如关节骨折、脱位等导致关节结构破坏或功能障碍。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如先天性髋关节发育不良等导致关节结构异常或功能障碍。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如骨肿瘤、结核等导致关节破坏或功能障碍。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严重关节炎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关节损伤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先天性关节畸形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包括患者身体状况评估、影像学检查和实验室检查等，以确定手术方案和评估手术风险。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根据手术方案，进行麻醉、切口、显露关节、去除病变组织、安装人工关节等步骤。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包括术后镇痛、预防感染、康复训练等，以促进患者恢复和减少并发症的发生。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关节置换手术流程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机器人辅助手术系统通过高精度传感器和算法，能够减少人为误差，提高手术精度。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提高手术精度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机器人辅助手术可以减少对周围组织的损伤，降低感染、出血等并发症的风险。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由于手术精度高、并发症少，患者可以更快地康复，减少住院时间和恢复时间。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缩短康复时间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机器人辅助手术技术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3D打印技术可以根据患者的CT或MRI等影像数据，打印出与患者骨骼结构完全匹配的个性化植入物。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3D打印的植入物可以精确匹配患者骨骼，减少手术过程中对周围组织的损伤。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减少手术创伤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个性化定制的植入物可以更好地满足患者的需求，提高患者的生活质量和满意度。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减少辐射暴露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相比传统手术方式，导航手术系统可以减少医生和患者的辐射暴露时间。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导航手术系统可以通过红外线、超声波等定位技术，实时跟踪手术器械和植入物的位置。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导航手术系统可以实时监测手术过程中的各项参数，及时发现并处理潜在的风险。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导航手术系统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819" b="278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生物可吸收材料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生物可吸收材料制成的植入物在人体内可以逐渐被吸收，避免了二次手术取出的痛苦和风险。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组织工程技术可以通过培养患者自身的细胞和组织，构建出具有生物活性的植入物，提高治疗效果和患者的生活质量。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人工智能可以通过深度学习等技术，对医学影像数据进行自动分析和诊断，提高诊断的准确性和效率。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骨科新技术在关节置换中的应用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机器人辅助系统通过术前规划和术中实时调整，可显著提高关节置换手术的精度，减少人为误差。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精确的手术操作有助于减少术后感染、脱位等并发症的发生率，提高患者生活质量。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机器人辅助手术可减少对周围组织的损伤，有利于患者术后早期康复锻炼，缩短康复时间。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缩短康复时间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机器人辅助关节置换手术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3D打印技术可根据患者的CT或MRI等影像学数据，打印出与患者骨骼完美匹配的个性化关节假体。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降低手术难度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3D打印的关节模型可用于术前模拟手术，帮助医生熟悉手术步骤和难点，降低实际手术难度。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提高假体生存率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个性化定制的关节假体更符合患者生理结构，有助于减少磨损和松动等问题，提高假体生存率。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3D打印技术在关节置换中的应用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https://d.book118.com/256052223134010052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2024-09-19T00:32:22.417</cp:lastPrinted>
  <dcterms:created xsi:type="dcterms:W3CDTF">2024-09-18T16:32:22Z</dcterms:created>
  <dcterms:modified xsi:type="dcterms:W3CDTF">2024-09-18T16:32:24Z</dcterms:modified>
</cp:coreProperties>
</file>