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40DB9-EEF1-4C76-B3AF-509F1B67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F6753-D849-4A76-968B-49F2950A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EBD1B-4D04-4D2A-A293-9E833DB9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19C3D-BA43-4AFD-8347-ADE8C6C9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0302F-CB0E-47C8-BF32-A14D787DC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1BD96-412E-4B79-B758-40E1F8AC8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31120-A34E-4418-A5EB-F415B79CD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0BA93-F52E-4174-8342-3DCC7442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EA49E-B55F-443B-834F-154190CAB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5E591-1142-4564-8AAD-1772674B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16D6E-85F7-4DCC-AAB9-4B8A4C1A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53124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新生儿尿便标本采集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新生儿尿便标本采集的重要性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尿标本采集方法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便标本采集方法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新生儿尿便标本采集的常见问题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新生儿尿便标本采集的护理建议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新生儿尿便标本采集的重要性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通过尿便标本的检测，医生可以了解新生儿的生理和代谢状况，从而判断是否存在潜在的健康问题。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尿便标本的检测结果可以作为诊断新生儿是否患有某些疾病的依据，如尿路感染、肠道感染、新生儿黄疸等。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监测健康状况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通过定期采集尿便标本并监测其变化，医生可以及时发现新生儿的健康问题，如脱水、电解质紊乱等。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尿便标本的检测结果可以反映新生儿的营养状况和生长发育情况，有助于医生制定针对性的治疗方案。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及时发现并治疗新生儿疾病可以预防并发症的发生，如尿路感染可引起肾脏损伤、肠道感染可引起脱水等。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通过尿便标本的检测，医生可以及时发现新生儿的异常情况，采取相应的治疗措施，避免病情恶化。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尿标本采集方法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21" r="291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在采集尿标本前，家长应确保新生儿外阴部清洁，避免尿液被污染。可用温水轻轻擦拭外阴部，但不要使用肥皂或沐浴露。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准备好尿标本采集容器，确保容器干净、干燥，并贴上标签，写明宝宝的姓名、年龄等信息。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2" r="29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最好在宝宝排尿时采集尿标本，这样可以确保尿液充足且不被污染。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用容器轻轻接住宝宝的尿液，避免尿液溅出或触及容器外。如果宝宝不配合，家长可以耐心引导，让宝宝自然排尿。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正确采集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选择合适的采集时间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采集完尿标本后，应及时送往医院进行检查，以确保尿液新鲜且无污染。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及时送检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在采集尿标本期间，家长应避免给宝宝使用任何可能影响尿液成分的药物或食品。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如果宝宝出现尿频、尿急、尿痛等异常症状，应及时就医，并告知医生尿标本采集情况。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便标本采集方法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https://d.book118.com/256053124004010050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2024-09-15T01:48:11.356</cp:lastPrinted>
  <dcterms:created xsi:type="dcterms:W3CDTF">2024-09-14T17:48:11Z</dcterms:created>
  <dcterms:modified xsi:type="dcterms:W3CDTF">2024-09-14T17:48:13Z</dcterms:modified>
</cp:coreProperties>
</file>