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05759-C851-4914-96E9-694B84D9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1CC3E-DDFA-4B71-A962-ECCAFF82C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670F4-572F-46BA-8BF1-353660AE0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696E0-6E20-44B5-B8B8-CC10D3A1B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238ECA-5272-4889-ACE2-E901AD78A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DA28A-3375-4782-98DB-0DB6D0E74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C40056-AD5D-4BBB-A160-222DE5982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A46AF-2A2A-4918-9BFB-C0823D87A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FF712-486A-4FE6-A5B7-8657476F9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1D77A-E254-4ECD-92D4-5B72F4FF4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1DA85-8817-4EC4-B3F3-DDEFEACA9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54050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城市规划与管理的跨界合作与合理协调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城市规划与管理概述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跨界合作的意义与必要性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合理协调的策略与方法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城市规划与管理的跨界合作实践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城市规划与管理概述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城市规划是指对城市空间布局、土地利用、基础设施建设、生态环境保护等方面进行综合性、长期性和前瞻性的规划和设计。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城市规划是城市发展的蓝图和指南，对于优化城市空间布局、提高城市功能、改善人居环境、促进经济社会可持续发展具有重要意义。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822" r="368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600" r="3760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城市管理的目标是维护城市秩序、保障公共安全、提供公共服务、促进城市经济社会发展。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城市管理应遵循法治化、科学化、民主化和社会化的原则，加强政府主导、社会参与、市场运作的协同治理。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城市规划为城市管理提供科学依据和行动指南，城市管理则是实现城市规划目标和愿景的重要手段和保障。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良好的城市规划能够提高城市管理的效率和水平，而有效的城市管理则能够推动城市规划的顺利实施和不断完善。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城市规划与管理涉及多个领域和部门，需要加强跨界合作和协调，形成合力推进城市可持续发展。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城市规划与管理的关系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跨界合作的意义与必要性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跨界合作是指不同领域、不同行业、不同专业之间的合作，通过整合各方资源、技术和知识，共同解决复杂问题，推动创新发展。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跨界合作可以打破行业壁垒，促进不同领域的交流和合作，激发创新灵感，提高解决问题的效率和质量。同时，跨界合作还可以促进资源共享，优化资源配置，降低创新成本，提高创新效益。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跨界合作的定义及优势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城市规划与管理中的跨界合作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城市规划与管理涉及多个领域，如建筑设计、土木工程、环境工程、社会学、经济学等。这些领域之间相互关联、相互影响，需要进行跨界合作才能更好地实现城市规划和管理的目标。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城市规划与管理涉及领域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城市规划和管理中，跨界合作已经成为一种趋势。例如，在智慧城市建设中，需要整合信息技术、物联网、大数据等领域的技术和资源，共同打造智能化、高效化的城市管理体系。又如，在生态城市建设中，需要整合生态学、环境科学、城市规划等领域的知识和技术，共同构建生态友好、可持续发展的城市环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城市规划与管理中的跨界合作实践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促进城市创新发展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跨界合作可以激发城市创新活力，推动城市创新发展。通过整合不同领域的知识和技术，可以产生新的想法和解决方案，推动城市在科技、文化、经济等方面的进步。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提高城市管理效率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跨界合作可以促进城市管理效率的提升。通过整合各方资源和技术，可以优化城市管理流程，提高管理效率和质量。同时，跨界合作还可以促进信息共享和协同工作，降低管理成本和提高管理效益。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推动城市可持续发展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跨界合作可以推动城市的可持续发展。通过整合不同领域的知识和技术，可以共同解决城市发展中的环境、社会和经济问题，推动城市向更加绿色、智能、宜居的方向发展。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跨界合作推动城市发展的作用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合理协调的策略与方法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确保各方利益得到平衡，同时提高规划和管理效率。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公平与效率原则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注重生态、经济、社会的协调发展，保障城市的长期繁荣。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明确协调的目标，包括优化城市空间布局、提升城市功能、改善人居环境等。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合理协调的原则与目标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组织协调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建立有效的协调机制，包括跨部门、跨领域的合作平台，促进各方共同参与。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技术协调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运用先进的规划和管理技术，提高决策的科学性和准确性。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政策协调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制定统一、连贯的政策体系，确保规划与管理的目标一致。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城市规划与管理中的协调策略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https://d.book118.com/256054050114010045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2024-09-14T04:59:34.597</cp:lastPrinted>
  <dcterms:created xsi:type="dcterms:W3CDTF">2024-09-13T20:59:34Z</dcterms:created>
  <dcterms:modified xsi:type="dcterms:W3CDTF">2024-09-13T20:59:36Z</dcterms:modified>
</cp:coreProperties>
</file>