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7E6DFA-F475-4F86-BEC3-FCB742B57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CE909-7D16-4BBC-96CC-335CFA196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456561-F2B1-41EF-87A0-C358D86F0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AE7032-8E3F-4A5F-BD6F-F489088B4D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A45715-BB84-40CB-8EB5-24DF605147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30BD2A-FAB3-4EE4-B6D0-E0CF59E0BB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9B802D-7E3C-427B-9C97-587535660F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CCCB3-15C8-47DF-AB1C-E74AB1AEA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A10DB-DBE0-4FE1-8098-22FAE2F41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095F9-78CC-459A-BB94-02E1E25E4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E9B82-51CE-4E05-A858-AA67DA504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5410312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食品安全法律法规概述</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食品安全法律法规体系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食品安全监管体制与职责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食品生产经营者法律责任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食品安全标准与检测认证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食品安全事故应急处置与风险管理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消费者权益保护与救济途径</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食品安全法律法规体系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《中华人民共和国食品安全法》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全国人大常委会通过的法律，规定了食品生产和加工、食品销售和餐饮服务等各环节的法律责任，确保食品安全。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《中华人民共和国农产品质量安全法》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针对农产品质量安全的法律，规定了农产品生产、加工、运输等环节的监管措施和法律责任。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《中华人民共和国进出口食品安全管理办法》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对进出口食品的监管和管理进行规定，确保进出口食品的质量和安全。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各省、市、自治区食品安全条例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各地根据本地实际情况制定的食品安全法规，具体规定了食品生产经营者的责任和义务，以及监管部门的职责和权力。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各地方政府的规章和规范性文件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地方政府针对特定食品安全问题或特定食品行业制定的规章和规范性文件，具有地方特色和针对性。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313" r="2131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320" r="63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行业标准和规范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食品安全国家标准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国家卫生和计划生育委员会发布的食品安全标准，涵盖了食品中污染物限量、食品添加剂使用、食品营养强化剂使用等各方面的规定。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行业标准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各行业组织或协会制定的食品安全标准，针对行业特点和需求，规定了食品生产、加工、运输等环节的操作规范和质量控制要求。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企业根据自身生产实际情况和产品特点制定的食品安全标准，确保企业生产的食品符合国家和行业标准的要求。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食品安全监管体制与职责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75" b="3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负责食品安全综合协调，组织制定食品安全政策，并监督实施。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国家市场监督管理总局</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国家卫生健康委员会</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农业农村部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海关总署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负责食品安全风险评估、食品安全标准制定和发布。</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负责食用农产品从种植养殖环节到进入批发、零售市场或生产加工企业前的质量安全监督管理。</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负责进出口食品的安全监督管理。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监管部门及职责划分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944" r="139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监管措施和手段</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制定和完善食品安全法律法规和标准体系，为食品安全监管提供法律依据。</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实施食品安全风险监测和评估，及时发现和控制食品安全风险。</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加强食品生产经营许可和日常监督检查，确保食品生产经营者依法依规生产经营。</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开展食品安全专项整治行动，严厉打击食品安全违法犯罪行为。</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0" r="2390"/>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346" r="134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2587" b="12587"/>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建立食品安全监管效果评估机制，定期对食品安全监管工作进行评估。</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通过评估结果，及时发现和改进食品安全监管工作中存在的问题和不足。</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加强食品安全监管信息公开和透明度建设，接受社会监督。</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推动食品安全社会共治，形成政府、企业、社会共同参与的食品安全治理格局。</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食品生产经营者法律责任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生产条件审查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监管部门对申请者的生产条件进行审查，包括生产设备、工艺流程、质量控制等方面。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许可证的颁发和管理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经审查合格的申请者将获得生产许可证，监管部门对持证者进行定期或不定期的监督检查。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生产许可申请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食品生产者必须向相关监管部门申请生产许可证，提交必要的资料和证明文件。</a:t>
            </a:r>
          </a:p>
        </p:txBody>
      </p:sp>
      <p:pic>
        <p:nvPicPr>
          <p:cNvPr id="10" name="Picture 10"/>
          <p:cNvPicPr>
            <a:picLocks noChangeAspect="1"/>
          </p:cNvPicPr>
          <p:nvPr/>
        </p:nvPicPr>
        <p:blipFill>
          <a:blip r:embed="rId2"/>
          <a:srcRect l="15000" r="1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食品生产许可制度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许可证的颁发和管理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经审查合格的申请者将获得经营许可证，监管部门对持证者进行定期或不定期的监督检查。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经营许可申请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食品经营者必须向相关监管部门申请经营许可证，提交必要的资料和证明文件。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经营条件审查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监管部门对申请者的经营条件进行审查，包括经营场所、储存设施、进货查验等方面。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食品经营许可制度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https://d.book118.com/256054103121010040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2024-09-06T22:38:58.690</cp:lastPrinted>
  <dcterms:created xsi:type="dcterms:W3CDTF">2024-09-06T14:38:58Z</dcterms:created>
  <dcterms:modified xsi:type="dcterms:W3CDTF">2024-09-06T14:39:00Z</dcterms:modified>
</cp:coreProperties>
</file>