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5E6A71-DBF7-4AB2-87A1-1B52B77F6D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A2A8AF-6791-4460-A052-3B3F6A115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0F8EEB-49BD-43BC-A449-E7D9461CD4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F0CA39-4804-43F5-84F1-11382A47FD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5361D2-8419-41E8-A973-785A141434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9931B3-0D32-4FB2-98CA-ED39BB17C7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8FC0990-1918-4526-8CF7-2BCAE23F52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19A017-2A76-458D-BB3C-B1AE0F391F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32D93F-C12B-4DDE-9483-01BE33AB85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A46EBC-8B1F-4DB5-8980-5B017CA0C2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CFC8A1-8F1B-4717-8633-1CE39179D8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6055123233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可口可乐质量管理分析报告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可口可乐质量管理概述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可口可乐质量管理的关键要素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可口可乐质量管理的实践和案例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可口可乐质量管理的挑战和解决方案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可口可乐质量管理的未来展望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可口可乐质量管理概述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89" b="5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质量是可口可乐品牌的生命线，是赢得消费者信任和忠诚度的关键。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确保每一瓶可口可乐都符合高标准的质量要求，为消费者提供安全、优质、美味的饮品。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可口可乐质量管理的理念和目标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理念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可口可乐公司自成立以来，一直致力于提高产品质量和保障消费者健康。随着时代的变迁，可口可乐不断更新和完善质量管理体系，以满足消费者日益增长的需求。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历史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可口可乐在质量管理方面取得了显著进展，通过引进先进的生产技术和设备，加强质量监控和检验，确保产品质量的稳定性和可靠性。同时，可口可乐还注重与供应商和合作伙伴建立长期合作关系，共同提升整个价值链的质量水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可口可乐质量管理的历史和发展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可口可乐质量管理的关键要素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3418" b="1341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800" r="1280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可口可乐始终坚持提供高质量的产品，以满足消费者的需求和期望。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产品质量是核心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可口可乐制定了一系列严格的生产标准，确保产品的一致性和可靠性。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严格的生产标准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通过定期的质量检测和评估，确保产品符合所有相关标准和规定。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质量检测与评估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建立有效的消费者反馈机制，及时了解和解决产品存在的问题。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消费者反馈机制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产品质量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生产流程的优化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持续优化生产流程，提高生产效率和产品质量。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严格控制原料质量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对所有原料进行质量检查，确保原料质量符合要求。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生产环境的监控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对生产环境进行严格的监控和管理，确保生产过程的稳定和可靠。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过程检验与记录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对每个生产过程进行检验，并做好详细的记录，以便追溯和审查。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过程控制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培训计划与实施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制定详细的员工培训计划，并确保计划的实施。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提高员工技能与素质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通过培训提高员工的技能和素质，使他们能够更好地完成工作任务。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安全意识培养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加强员工的安全意识培养，确保生产过程中的安全。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激励机制与考核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建立有效的激励机制和考核制度，鼓励员工积极参与培训和提高技能。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员工培训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7561216" y="4243912"/>
            <a:ext cx="351668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7176058" y="3006206"/>
            <a:ext cx="423509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957845" y="4275469"/>
            <a:ext cx="426165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232857" y="1242185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质量管理体系的完善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8117" y="179806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不断完善质量管理体系，提高质量管理水平。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957845" y="3006206"/>
            <a:ext cx="3739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7557448" y="1242185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技术创新与应用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557448" y="179806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积极推动技术创新和应用，提高生产效率和产品质量。</a:t>
            </a:r>
          </a:p>
        </p:txBody>
      </p:sp>
      <p:sp>
        <p:nvSpPr>
          <p:cNvPr id="10" name="Freeform 10"/>
          <p:cNvSpPr/>
          <p:nvPr/>
        </p:nvSpPr>
        <p:spPr>
          <a:xfrm>
            <a:off x="4466824" y="2523538"/>
            <a:ext cx="905462" cy="905462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20729" y="3207577"/>
            <a:ext cx="1665683" cy="1665683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220648" y="2409031"/>
            <a:ext cx="1019969" cy="1019969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6682449" y="3207577"/>
            <a:ext cx="1283490" cy="128349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232857" y="4526275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问题分析与解决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8117" y="508215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对生产过程中出现的问题进行深入分析，找出根本原因并采取有效措施解决。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172066" y="451603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持续改进文化的培育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172066" y="5071910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培育持续改进的企业文化，鼓励员工积极参与改进和创新。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可口可乐质量管理的实践和案例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https://d.book118.com/256055123233010050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2024-09-16T10:56:32.366</cp:lastPrinted>
  <dcterms:created xsi:type="dcterms:W3CDTF">2024-09-16T02:56:32Z</dcterms:created>
  <dcterms:modified xsi:type="dcterms:W3CDTF">2024-09-16T02:56:34Z</dcterms:modified>
</cp:coreProperties>
</file>