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EA2F59-5A66-4916-B1EC-19468CBBC1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592EA3-C721-4070-B999-8A8223241D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452211-B060-450B-AF0C-61AC94FB07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0988AC-EF5F-4DD6-93EE-B9D5112861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E73C4F-5719-4E63-897F-09E5E6C19C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990044-FAB7-4533-A6CF-3DDDDCFA693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F875E3-B1CB-4EA7-BFF4-F3C0A9FB4C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42837B-84E3-4C7F-BCAF-339514BC20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DBC186-E73C-452E-83E5-D46C13F90F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E643EF-D5F3-4CE9-A088-18B1BB72E8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E442F7-510A-4602-A0BD-FE193619D5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6100113004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无人机驾驶员航空知识手册培训教材(多旋翼)</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无人机概述与分类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航空基础知识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多旋翼无人机结构与原理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导航、定位与传感器技术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遥控操作与自主飞行控制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电池管理与充电技巧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法律法规与飞行安全规范</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无人机概述与分类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12" r="326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114" r="3311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无人机是一种利用无线电遥控设备和自备的程序控制装置操纵的不载人飞机，或者由车载计算机完全地或间歇地自主地操作。</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无人机定义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从早期的军事侦察、靶机，到后来的民用航拍、植保、测绘等领域，无人机技术不断发展成熟，应用领域也不断拓展。</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发展历程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无人机定义及发展历程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06" b="240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多旋翼无人机具有垂直起降、悬停、小范围机动飞行等特点，对起降场地要求低，能够在复杂环境下执行任务。</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相比于固定翼和直升机无人机，多旋翼无人机具有结构简单、维护方便、机动灵活等优势，更适合在狭小空间和复杂地形中执行任务。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多旋翼无人机特点与优势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优势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特点</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多旋翼无人机在航拍、植保、测绘、电力巡检、消防救援等领域得到广泛应用，为各行业提供了高效、便捷的解决方案。</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应用领域</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技术的不断进步和应用领域的不断拓展，多旋翼无人机市场前景广阔。未来，多旋翼无人机将在更多领域发挥重要作用，如物流配送、环境监测、智慧城市等。同时，随着5G、人工智能等技术的融合应用，多旋翼无人机的智能化水平将不断提升，为各行业带来更大的便利和效益。</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市场前景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应用领域与市场前景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航空基础知识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08" r="1670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24" r="12524"/>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大气层分层</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大气密度与高度关系</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大气温度与高度关系</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大气压力与高度关系</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大气层结构与飞行环境</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对流层、平流层、中间层、热层和外大气层。</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随着高度增加，大气温度逐渐降低。</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随着高度增加，大气密度逐渐减小。</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随着高度增加，大气压力逐渐减小。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7113" r="1711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32" r="18732"/>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354" r="1835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航空器性能参数及术语解析</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无人机在标准大气条件下，以规定速度飞行所能达到的最大水平距离。</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无人机在标准大气条件下，以最大爬升率爬升所能达到的最大飞行高度。</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无人机在标准大气条件下，以规定速度飞行所能持续的最长时间。</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无人机在标准大气条件下，所能携带的最大有效载荷质量。</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航程</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升限</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续航时间</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载荷</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751" r="25751"/>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风会改变无人机的飞行轨迹和速度，需根据风向和风速调整飞行计划。</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风的影响</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降水会降低无人机性能，需根据降水类型和强度采取相应措施，如避雨飞行或防水处理。</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降水的影响</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气温变化会影响无人机电池性能和空气密度，需根据气温调整飞行参数和电池管理策略。</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气温的影响</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低能见度会影响无人机导航和定位精度，需采取相应措施提高导航和定位可靠性，如使用高精度地图和传感器融合技术。</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能见度的影响</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气象条件对飞行影响及应对措施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多旋翼无人机结构与原理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机架</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多旋翼无人机的主体结构，用于支撑和固定各个部件，通常采用轻质材料制成，如碳纤维、铝合金等。</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飞控板</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多旋翼无人机的“大脑”，负责接收遥控器或地面站的指令，解算飞行姿态、速度和位置等信息，并控制各个部件协同工作。</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螺旋桨与电机</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提供飞行动力的关键部件，螺旋桨旋转产生升力，电机驱动螺旋桨旋转。</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导航系统</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包括GPS、北斗等卫星导航接收机和惯性测量单元（IMU），用于实现无人机的精确定位和导航。</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电子调速器（ESC）</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控制电机转速的装置，接收飞控板的指令，调整电机的功率输出。</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通信系统</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包括遥控器和接收机，用于实现无人机与地面站之间的通信和数据传输。</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多旋翼无人机组成部件介绍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3250" r="332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飞行原理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多旋翼无人机通过调整各个电机的转速，改变螺旋桨产生的升力和扭矩，从而实现飞行姿态和航向的控制。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动力学分析</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多旋翼无人机的动力学特性包括稳定性、操纵性和敏捷性等。稳定性是指无人机在受到外部干扰后能够自动恢复到平衡状态的能力；操纵性是指无人机对驾驶员操纵指令的响应能力；敏捷性是指无人机快速改变飞行状态的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飞行原理及动力学分析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关键技术</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多旋翼无人机的关键技术包括自主导航技术、智能控制技术、高效能动力技术、轻量化设计技术等。这些技术是实现无人机稳定飞行、精确导航和高效作业的重要保障。</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创新点探讨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进步，多旋翼无人机在结构设计、材料应用、控制算法等方面不断取得创新。例如，采用新型轻质材料可以减轻无人机的重量，提高飞行性能；引入先进的控制算法可以提高无人机的稳定性和操纵性；开发高效能动力系统可以提高无人机的续航能力和负载能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关键技术与创新点探讨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04</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导航、定位与传感器技术</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https://d.book118.com/256100113004010054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2024-09-20T23:23:17.414</cp:lastPrinted>
  <dcterms:created xsi:type="dcterms:W3CDTF">2024-09-20T15:23:17Z</dcterms:created>
  <dcterms:modified xsi:type="dcterms:W3CDTF">2024-09-20T15:23:19Z</dcterms:modified>
</cp:coreProperties>
</file>