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594AD-49A7-463C-9BE1-6C0FD044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96E35-3866-4541-8BFD-91E16EA0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E6CBA-D80A-4872-AFAF-CBF3F57B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A0697-DF74-4C43-87ED-46C91B92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B65C4-FCB2-4E16-951E-D63C3122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F9320-A792-464C-8189-04323CB56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1D132-DF37-4477-9BDF-184AB50A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F7E6E-4C0D-408B-A0C7-8F3C4DA5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C57E2-5313-453A-9B51-2F502B869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CE7F4-45C9-4BBF-8EAA-75197AE4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E8F92-78CC-49A9-9F23-C0B9F16F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1041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法律合同培训合同解释与合同争议解决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合同争议解决途径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合同解释与争议解决的案例分析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合同解释与争议解决中的法律风险防范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合同解释是指对合同条款的含义、界限及适用等问题进行分析和阐明，以确定合同双方的权利义务关系。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合同解释有助于明确合同内容，消除歧义，确保合同得以正确履行，维护合同双方的合法权益，减少合同纠纷的发生。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合同解释应遵循诚实信用原则，尊重双方的真实意愿和合理期待。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合同解释应体现公平原则，平衡双方利益，防止一方利用优势地位损害另一方利益。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合法原则：合同解释应符合法律法规的规定，不得违反法律强制性规定和公序良俗。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文义解释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根据合同条款的字面含义进行解释。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将合同条款置于整个合同体系中，结合其他相关条款进行解释。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根据合同双方订立合同的目的进行解释。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根据行业习惯或交易习惯进行解释。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合同条款不明确时的解释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当合同条款存在不明确、模糊或歧义时，应根据合同解释的原则和方法进行澄清和明确。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合同漏洞的填补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当合同存在漏洞或未约定事项时，可通过合同解释对漏洞进行填补，完善合同条款。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合同纠纷的解决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在合同纠纷中，合同解释对于确定双方权利义务关系、划分责任具有重要作用。通过合理的合同解释，有助于公正、高效地解决合同纠纷。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合同解释的实践应用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合同争议解决途径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合同争议发生后，双方应首先尝试通过友好协商的方式解决争议，表达各自诉求和关切。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平等协商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达成协议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在协商过程中，双方应平等对待，尊重对方的合法权益，寻求互利共赢的解决方案。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如果双方能够就争议问题达成协议，可以签订和解协议，结束争议。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协商和解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当协商无果时，任何一方可以向调解机构提出调解申请，启动调解程序。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调解申请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调解机构将指定调解员介入争议，调解员将听取双方陈述，协助双方沟通，提出调解建议。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调解员介入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如果双方接受调解建议，可以签订调解协议，该协议具有法律约束力。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达成调解协议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调解解决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双方在合同中可以约定仲裁条款或在争议发生后达成仲裁协议，将争议提交仲裁机构裁决。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仲裁协议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仲裁机构将根据双方约定或法律规定组成仲裁庭，对争议进行审理。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仲裁庭组成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仲裁庭将根据事实和法律作出裁决，该裁决具有法律约束力，双方必须遵守。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仲裁裁决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仲裁裁决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诉讼判决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提起诉讼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当协商、调解和仲裁均无法解决争议时，任何一方可以向人民法院提起诉讼。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法院审理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人民法院将对争议进行审理，通过法庭调查和辩论等方式查明事实真相。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法院判决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法院将根据事实和法律作出判决，该判决具有法律强制力，双方必须执行。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https://d.book118.com/256101041232010050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2024-09-16T10:40:08.307</cp:lastPrinted>
  <dcterms:created xsi:type="dcterms:W3CDTF">2024-09-16T02:40:08Z</dcterms:created>
  <dcterms:modified xsi:type="dcterms:W3CDTF">2024-09-16T02:40:10Z</dcterms:modified>
</cp:coreProperties>
</file>