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6F5D8-DC65-481F-9258-9C17BF81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F197F-2BD8-43E9-8535-194DA407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A5FF9-EEDC-42DD-8000-61AF81DC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08B04-AE86-44C7-BB76-A0F949A3A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57228-7CF1-430B-8D56-CAC85234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DCBCD-2948-4C20-A8E3-94EC71C2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0CBA7-2BCB-4A05-A775-458ED9FE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5DF54-B15D-4006-BBF9-E02BC49C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D7000-F313-4D32-8B65-F72A74A80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8D68-8931-49DE-9B66-F042F800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6607-4E57-4AE9-92BA-5AC8D914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2052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社区健康讲座方案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社区健康讲座的目的和意义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讲座主题和内容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讲座形式和安排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宣传和推广方案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讲座效果评估和总结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后续活动和计划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社区健康讲座的目的和意义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24" r="218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提升居民健康意识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引导居民树立正确的健康观念，培养健康的生活方式，预防和控制慢性疾病。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增强居民对自身健康的关注和重视，提高健康素养和自我保健能力。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普及健康知识和技能，提高居民对常见疾病的认知和预防能力。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教授居民正确的急救技能和自救方法，提高应对突发事件的反应能力。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传播健康知识和技能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促进社区居民的身心健康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促进居民之间的交流与互动，增强社区凝聚力和归属感。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通过健康讲座活动，为居民提供心理支持和情感关怀，缓解压力和焦虑情绪。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讲座主题和内容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总结词：介绍常见慢性疾病的预防和管理方法，包括高血压、糖尿病、冠心病等。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慢性疾病的定义和分类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慢性疾病的危险因素和预防措施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慢性疾病的自我管理和控制方法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慢性疾病的健康教育和社区支持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常见慢性疾病的预防和管理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健康饮食和生活方式</a:t>
            </a:r>
          </a:p>
        </p:txBody>
      </p:sp>
      <p:sp>
        <p:nvSpPr>
          <p:cNvPr id="40" name="AutoShape 40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总结词：讲解如何通过健康饮食和生活方式来促进身体健康。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健康饮食的原则和推荐食物</a:t>
            </a:r>
          </a:p>
        </p:txBody>
      </p:sp>
      <p:sp>
        <p:nvSpPr>
          <p:cNvPr id="44" name="AutoShape 44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适量运动和身体活动的好处</a:t>
            </a:r>
          </a:p>
        </p:txBody>
      </p:sp>
      <p:sp>
        <p:nvSpPr>
          <p:cNvPr id="46" name="AutoShape 46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合理膳食搭配和营养补充</a:t>
            </a:r>
          </a:p>
        </p:txBody>
      </p:sp>
      <p:sp>
        <p:nvSpPr>
          <p:cNvPr id="50" name="AutoShape 50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戒烟限酒和心理健康的维护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总结词：探讨心理健康与压力管理的方法，帮助社区居民应对心理压力和情绪问题。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心理健康的标准和影响因素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压力管理的技巧和方法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心理问题的识别和应对措施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压力的来源和影响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总结词：介绍家庭急救和应急处理的基本知识和技能，提高社区居民应对突发事件的能力。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常见家庭急救措施和方法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急救电话的使用和紧急情况下的求助途径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心肺复苏和急救技能培训的重要性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家庭应急物资的准备和储备建议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家庭急救和应急处理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讲座形式和安排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2023年5月1日上午9点至11点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讲座时间和地点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某医学院校教授，具有丰富的健康教育经验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某电视台知名主持人，具有广泛的社会影响力和良好的沟通能力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主讲嘉宾和主持人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主讲嘉宾将就健康主题进行深入浅出的讲解，分享健康知识和经验。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讲座过程中设置互动环节，鼓励听众提问和参与讨论，增强互动性和参与感。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主讲嘉宾将进行健康技能演示，如正确急救措施等，让听众更直观地了解健康技能的操作方法。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讲座形式（如讲座、互动讨论、演示等）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https://d.book118.com/256102052134010100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2024-09-24T17:16:34.505</cp:lastPrinted>
  <dcterms:created xsi:type="dcterms:W3CDTF">2024-09-24T09:16:34Z</dcterms:created>
  <dcterms:modified xsi:type="dcterms:W3CDTF">2024-09-24T09:16:36Z</dcterms:modified>
</cp:coreProperties>
</file>