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2EED14-23E0-493B-AF28-EBD9093B73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CF1B7F-03C6-4D13-9FF5-332F663539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4AC9AC-10C7-4C01-9E91-89051E4E5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EA59EC-8371-4F27-95EB-3789CF53FD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A70149-A89C-45A4-8D10-581421787D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AC2A6D-2231-4797-ABAA-BE6A1FA0E7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BB0B33-A5AA-4C98-ACC0-2CE5C5C18A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0A4A0A-6CE1-4C52-A278-6A005285B0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FF0F52-E3C9-43CA-8C3B-EDF9F46B5C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9AFE04-7E05-4D9A-94BA-84E2ACE99C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5CAB1A-3BAB-400C-AB77-3C5F1E5BEC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102110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生态环境事故应急措施与救援预案</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2024-01-19</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事故类型与危害程度评估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应急组织体系及职责划分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预警机制建立与信息报告制度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现场应急处置措施与方法探讨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资源调配与救援力量整合优化方案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后期处置及恢复重建工作规划</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事故类型与危害程度评估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水污染事故</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大气污染事故</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土壤污染事故</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生物安全事故</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常见生态环境事故类型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包括工业废水、生活污水和农业污染等造成的水体污染。</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由工业固体废物、农药化肥等使用不当导致的土壤污染。</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涉及工业废气、汽车尾气、扬尘等造成的大气污染。</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包括外来物种入侵、疫病传播等引发的生态安全问题。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92" r="1629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对人民群众生命财产安全、生态环境造成特别严重危害的事故。</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特别重大事故</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对人民群众生命财产安全、生态环境造成严重危害的事故。</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重大事故</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对人民群众生命财产安全、生态环境造成较大危害的事故。</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较大事故</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对人民群众生命财产安全、生态环境造成一定危害的事故。</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一般事故</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危害程度分级标准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利用计算机模型模拟事故发生后污染物扩散、迁移等过程，预测影响范围。</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数值模拟法</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根据历史数据或经验公式，估算事故影响范围。</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经验公式法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组织专家根据事故类型、现场情况等，综合分析预测影响范围。</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专家评估法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影响范围预测方法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应急组织体系及职责划分</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55" r="326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设立专门的应急指挥部，负责统一领导、指挥和协调生态环境事故的应急处置工作。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应急指挥部</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应急指挥部由相关部门领导、专家、技术人员等组成，确保具备丰富的专业知识和应对经验。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人员组成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应急指挥部设置与人员组成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各部门职责划分与协作机制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职责划分</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明确各部门的职责，如环保、安监、消防、卫生等部门在应急处置中的具体职责和任务。</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协作机制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建立部门间的协作机制，包括信息共享、资源调配、技术支持等方面的协作，确保应急处置工作的顺利进行。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现场指挥权交接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在应急处置过程中，如需进行现场指挥权交接，应明确交接的程序和条件。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交接流程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制定详细的现场指挥权交接流程，包括交接前的准备、交接过程中的沟通和确认、交接后的责任划分等环节，确保指挥权的顺利交接和应急处置工作的连续性。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667" b="566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现场指挥权交接流程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预警机制建立与信息报告制度</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根据生态环境事故的性质、严重程度、可控性和影响范围等因素，将预警级别分为Ⅰ级（特别重大）、Ⅱ级（重大）、Ⅲ级（较大）和Ⅳ级（一般），依次用红色、橙色、黄色和蓝色表示。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预警级别</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各级生态环境部门根据监测数据和事故发展趋势，及时评估、预测事故可能造成的危害程度、紧急程度和发展势态，向同级人民政府提出预警信息发布建议，并通报同级相关部门和单位。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发布条件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预警级别设定及发布条件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167" r="15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生态环境事故发生后，事发地生态环境部门应当立即向本级人民政府和上级生态环境部门报告，同时通报同级相关部门和单位。信息报告应当采用书面形式，紧急情况下可先通过电话口头报告，随后书面补报。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信息报告渠道</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对于Ⅰ级、Ⅱ级生态环境事故，事发地生态环境部门应当在事发后1小时内报告省级生态环境部门和国务院生态环境主管部门；对于Ⅲ级、Ⅳ级生态环境事故，应当在事发后2小时内报告省级生态环境部门。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时限要求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信息报告渠道和时限要求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https://d.book118.com/256102110021010042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2024-09-09T08:59:39.514</cp:lastPrinted>
  <dcterms:created xsi:type="dcterms:W3CDTF">2024-09-09T00:59:39Z</dcterms:created>
  <dcterms:modified xsi:type="dcterms:W3CDTF">2024-09-09T00:59:41Z</dcterms:modified>
</cp:coreProperties>
</file>