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1A0BB-726B-479A-90B8-C24CA687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B8AF8-E8AA-4AFB-9095-6945A4130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90E97-90BF-4799-9C09-6DF16AA1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F0450-BDF8-4976-AB12-47B3B649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EC8E9-BD4F-437A-BDA3-E58E1EC8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E1A43-D6C0-4EB9-803C-8A7ADB67F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7E9FB-8AA2-4AA1-B899-7C9154CD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8D07F-4928-4295-A4DB-E4B16CC7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2A5A5-DCA1-4029-BBBE-91F25CA7A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42C6B-4D49-4D8E-8F70-CE4BFE4B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4FB27-CFAB-40E5-9AC8-5EFF2C2C3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4121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教育培训工作自评报告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教育培训质量监控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教育培训工作概述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通过培训，使员工掌握岗位所需的专业知识和技能，提高工作效率和执行力。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培养企业人才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发掘和培养具有潜力的员工，为企业发展提供人才保障。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倡导终身学习的理念，激发员工的学习热情，形成良好的学习氛围。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根据企业战略和员工需求，制定年度培训计划，明确培训目标、课程设置、培训形式等。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负责培训活动的组织、协调和实施，包括课程安排、讲师邀请、场地布置等。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对培训效果进行评估和反馈，分析培训过程中存在的问题和不足，提出改进措施。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负责培训教材、设备、场地等资源的采购、维护和管理，确保培训资源的充足和有效利用。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工作内容与职责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通过培训，员工的专业技能得到显著提升，工作效率和工作质量得到提高。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员工技能提升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人才储备与培养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学习氛围营造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发掘和培养了一批具有潜力的员工，为企业发展提供了有力的人才保障。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成功营造了良好的学习氛围，激发了员工的学习热情，提高了员工的综合素质。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建立了完善的培训体系，包括培训计划制定、实施、评估等环节，确保了培训工作的有序开展。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培训课程设计与实施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学员中心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课程设计理念与原则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504" r="155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494" r="114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课程设计以实现培训目标为核心，确保课程内容与培训目标紧密相关。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课程设计充分考虑学员的需求和特点，以学员为中心，提升学员的学习体验和效果。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课程内容注重实用性和可操作性，确保学员能够将所学知识运用到实际工作中。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课程设计鼓励创新，引入新的教学理念和教学方法，提高培训的针对性和实效性。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涵盖基础知识、理论和方法，为学员打下坚实基础。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针对学员的核心需求，深入讲解重点和难点内容。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提供更多元化的知识和技能，满足学员个性化发展需求。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强调实际操作和案例分析，提高学员解决实际问题的能力。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核心课程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通过讲解、阐述等形式传授知识。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组织学员进行讨论，激发学员的思维和交流能力。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通过分析实际案例，提高学员分析和解决问题的能力。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利用多媒体、网络等手段，增强师生互动和学员之间的交流。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通过问卷调查、访谈等方式收集学员对课程的反馈意见。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通过考试、作业、实践操作等方式评估学员的学习成果。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学习成果评估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对培训后的学员进行跟踪调查，了解培训效果在实际工作中的应用情况。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培训效果跟踪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根据评估结果，对课程进行改进和优化，提高培训质量。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课程改进建议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培训师资队伍建设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https://d.book118.com/256104121045010103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2024-09-28T11:45:14.734</cp:lastPrinted>
  <dcterms:created xsi:type="dcterms:W3CDTF">2024-09-28T03:45:14Z</dcterms:created>
  <dcterms:modified xsi:type="dcterms:W3CDTF">2024-09-28T03:45:16Z</dcterms:modified>
</cp:coreProperties>
</file>