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0DEC06-5683-4C33-85F3-DCE9F4126A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06FCBA-40C2-4BC8-860E-7F2736E921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DEB770-20A4-4136-B121-CC46AB79A7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9D474DB-7F26-4F3D-B267-0D68CCCD38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2A7B47A-7F6A-44EE-91D1-9CFCBE284A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0957FE8-7961-4A7D-93EA-B7EBFF0286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D008736-6C00-4D22-AEEA-552811BF0F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C02FA6D-FD82-4ADD-9FFE-AC274EEEC8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76217D0-A723-4F5B-9622-ADB2422513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BC046F-9C90-4FEA-82C1-3557A808D7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DB1F97-0D1F-454D-9ADA-E7008AD5FA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56104151133010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新能源汽车品牌形象构建与传播策略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品牌形象构建基础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品牌视觉识别系统设计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品牌传播渠道及策略规划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内容营销策略实施与效果评估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用户体验提升举措展示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合作伙伴资源整合共赢模式探讨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品牌形象构建基础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强调新能源汽车对环境的友好性，突出其减少碳排放、降低空气污染等环保价值。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环保理念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可靠性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3500" r="13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突出新能源汽车在技术研发、智能驾驶、电池续航等方面的创新优势。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塑造新能源汽车安全、稳定的品牌形象，强调其经过严格测试和验证的高品质。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品牌核心价值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将新能源汽车品牌形象与年轻、时尚、科技等元素相结合，吸引年轻消费者关注。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25" r="16625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年轻化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针对中高端消费者群体，强调新能源汽车的高品质、高性能和高附加值。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中高端市场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针对注重环保、追求绿色出行的消费者群体，突出新能源汽车的环保价值。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环保意识强的人群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目标市场定位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突出新能源汽车在电池技术方面的优势，如高能量密度、快速充电、长寿命等。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电池技术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3500" r="13500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强调新能源汽车在智能驾驶技术方面的领先地位，如自动驾驶、智能导航等。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智能驾驶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提供个性化定制服务，满足消费者多样化的需求和偏好，打造独特的品牌形象。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个性化定制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差异化竞争优势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品牌视觉识别系统设计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0152" b="2015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标志与标准字体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独特性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标志设计应体现新能源汽车品牌的独特性和创新性，与竞争对手区分开。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易识别性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标志和标准字体应简洁明了，易于识别和记忆，方便消费者在众多品牌中快速辨认。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传达品牌价值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标志和标准字体应传达出品牌的核心价值，如环保、科技、未来感等。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运用绿色调，体现新能源汽车的环保属性，强调品牌对环境的友好态度。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542" r="1654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环保绿色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运用蓝色调，传达新能源汽车的高科技属性，展现品牌的先进技术和创新能力。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科技蓝色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运用橙色调，为品牌形象注入活力和激情，吸引年轻消费者的关注。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活力橙色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色彩搭配与运用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光影与透视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运用光影效果和透视原理，增强图形的立体感和层次感，提升视觉冲击力。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符号与图标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运用具有象征意义的符号和图标，传达新能源汽车的智能化、电动化等特点。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线条与形状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运用流畅、简洁的线条和形状，体现新能源汽车的动感和速度感。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辅助图形元素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品牌传播渠道及策略规划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电视广告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在央视及各大卫视黄金时段投放品牌广告，覆盖广泛受众。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报纸杂志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在主流报纸和汽车专业杂志发布品牌软文和广告，提升品牌知名度。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广播广告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在高峰时段和热门电台投放广播广告，吸引听众关注。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传统媒体投放选择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通过微博平台发布品牌动态、互动活动，吸引粉丝关注和转发。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微博营销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运用微信公众号和朋友圈广告，精准触达目标用户群体。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微信推广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在抖音、快手等短视频平台发布创意视频，提升品牌曝光度。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短视频平台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社交媒体运营策略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https://d.book118.com/256104151133010045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2024-09-14T09:06:14.933</cp:lastPrinted>
  <dcterms:created xsi:type="dcterms:W3CDTF">2024-09-14T01:06:14Z</dcterms:created>
  <dcterms:modified xsi:type="dcterms:W3CDTF">2024-09-14T01:06:17Z</dcterms:modified>
</cp:coreProperties>
</file>