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A9C09-3242-4433-8BB2-28EFC2B4E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934AA-3B89-4006-92D3-D41042056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61826-C28D-4063-B8A4-50B1D43A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60A51-B4EF-4858-866E-1C8FB6F7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AD735E-BA9A-44ED-A113-6A75A022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FFB08-4369-483E-BD03-216B45B2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D8122-029F-4C7A-B543-1D0BEF1B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EC9F7-6AB1-4D60-9D75-F00D585A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5AF03-4579-4B2F-908B-6298A3E0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0A49B-3AF5-4AD0-BD71-D0EF2CCD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D6A9E-CFD3-4273-BAA8-6F698F57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501223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吞咽进食评估及护理课件\n## 1.吞咽进食评估的重要性及概述\n### 1.1吞咽进食评估对患者康复的影响\n### 1.2吞咽进食评估的方法与工具\n### 1.3吞咽进食评估的时机与频率\n## 2.吞咽障碍的分类与原因\n### 2.1神经性吞咽障碍的病因与表现\n### 2.2肌肉性吞咽障碍的病因与表现\n### 2.3功能性吞咽障碍的病因与表现\n## 3.吞咽进食评估的具体操作\n### 3.1吞咽功能评估的操作步骤\n### 3.2进食能力评估的操作步骤\n### 3.3吞咽安全评估的操作步骤\n## 4.吞咽障碍的护理干预措施\n### 4.1神经性吞咽障碍的护理干预\n### 4.2肌肉性吞咽障碍的护理干预\n### 4.3功能性吞咽障碍的护理干预\n## 5.吞咽进食评估结果的解读与处理\n### 5.1吞咽进食评估结果的解读方法\n### 5.2吞咽进食评估结果的处理策略\n### 5.3吞咽进食评估结果的跟踪与调整\n## 6.吞咽障碍患者的健康教育\n### 6.1吞咽障碍患者健康教育的内容与方法\n### 6.2吞咽障碍患者健康教育的效果评估\n### 6.3吞咽障碍患者健康教育的持续改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吞咽进食评估及护理课件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吞咽进食评估的重要性及概述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评估患者吞咽功能，为制定康复计划提供依据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了解患者的吞咽能力，选择合适的食物和进食方式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评估患者的吞咽安全性，预防误吸和窒息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评估患者的吞咽舒适度，提高患者的进食体验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促进患者康复，提高生活质量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通过评估发现吞咽障碍的原因，制定针对性的康复措施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动态观察患者吞咽功能的恢复情况，调整康复计划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提高患者对吞咽障碍的认识，增强自我管理能力</a:t>
                </a:r>
                <a:endParaRPr/>
              </a:p>
            </p:txBody>
          </p:sp>
        </p:grpSp>
        <p:grpSp>
          <p:nvGrpSpPr>
            <p:cNvPr id="19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减少并发症，降低病死率</a:t>
                </a:r>
                <a:endParaRPr/>
              </a:p>
            </p:txBody>
          </p:sp>
          <p:sp>
            <p:nvSpPr>
              <p:cNvPr id="2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早期发现吞咽障碍，预防营养不良和脱水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评估患者的吞咽安全性，降低误吸和窒息的风险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通过护理干预，减少吞咽障碍引起的呼吸道感染和压疮等并发症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吞咽进食评估对患者康复的影响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0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0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吞咽功能评估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吞咽X光造影：观察患者吞咽过程中的食物运动情况，了解吞咽功能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吞咽内镜检查：直接观察患者咽喉部和食管的黏膜情况，判断吞咽障碍的原因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吞咽功能量表：通过患者自我评价，了解吞咽功能的状况</a:t>
                </a:r>
                <a:endParaRPr/>
              </a:p>
            </p:txBody>
          </p:sp>
        </p:grpSp>
        <p:grpSp>
          <p:nvGrpSpPr>
            <p:cNvPr id="20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1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进食能力评估</a:t>
                </a:r>
                <a:endParaRPr/>
              </a:p>
            </p:txBody>
          </p:sp>
          <p:sp>
            <p:nvSpPr>
              <p:cNvPr id="21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营养状况评估：通过体检和实验室检查，了解患者的营养状况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食物吞咽试验：让患者尝试不同性状和黏度的食物，评估患者的进食能力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饮食习惯和进食环境评估：了解患者的饮食习惯和进食环境，为制定进食计划提供依据</a:t>
                </a:r>
                <a:endParaRPr/>
              </a:p>
            </p:txBody>
          </p:sp>
        </p:grpSp>
        <p:grpSp>
          <p:nvGrpSpPr>
            <p:cNvPr id="21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1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吞咽安全评估</a:t>
                </a:r>
                <a:endParaRPr/>
              </a:p>
            </p:txBody>
          </p:sp>
          <p:sp>
            <p:nvSpPr>
              <p:cNvPr id="21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咳嗽和吞咽反射评估：观察患者在进食过程中的咳嗽和吞咽反射情况，评估吞咽安全性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声门关闭和食管上括约肌功能评估：通过喉镜检查和其他检查方法，了解声门关闭和食管上括约肌的功能状况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呼吸功能评估：通过肺功能检查和其他检查方法，评估患者的呼吸功能，预防误吸和窒息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吞咽进食评估的方法与工具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吞咽进食评估的时机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病情稳定后：在患者病情稳定、生命体征平稳的情况下进行吞咽进食评估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康复治疗过程中：在患者进行康复治疗的过程中，定期进行吞咽进食评估，了解康复效果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吞咽障碍加重时：在患者出现吞咽障碍加重的情况下，及时进行吞咽进食评估，调整治疗和护理方案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吞咽进食评估的频率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初次评估：在患者入院后或确诊为吞咽障碍后，进行初次吞咽进食评估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定期评估：根据患者病情和康复进程，每1-2周进行一次吞咽进食评估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动态评估：在患者吞咽功能出现明显变化时，进行动态吞咽进食评估，调整评估频率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吞咽进食评估的时机与频率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吞咽障碍的分类与原因</a:t>
            </a:r>
            <a:endParaRPr/>
          </a:p>
        </p:txBody>
      </p:sp>
      <p:sp>
        <p:nvSpPr>
          <p:cNvPr id="2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脑部疾病：如脑卒中、脑肿瘤、脑炎等，导致吞咽中枢受损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神经肌肉疾病：如肌萎缩侧索硬化、多发性硬化等，影响吞咽肌群的功能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颈部手术：如甲状腺手术、颈椎手术等，损伤颈部神经和肌肉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吞咽困难：患者吞咽食物时感到费力，食物通过咽部缓慢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吞咽疼痛：患者在吞咽食物时感到咽喉部疼痛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吞咽反射异常：患者在吞咽食物时，吞咽反射减弱或消失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神经性吞咽障碍的病因与表现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肌肉病变：如炎症、感染、纤维化等，导致吞咽肌群功能受损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神经病变：如神经炎、神经退行性疾病等，影响吞咽肌群的神经支配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颈部手术：如甲状腺手术、颈椎手术等，损伤颈部神经和肌肉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吞咽困难：患者吞咽食物时感到费力，食物通过咽部缓慢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吞咽疼痛：患者在吞咽食物时感到咽喉部疼痛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吞咽失协调：患者在吞咽食物时，吞咽肌群协调功能障碍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肌肉性吞咽障碍的病因与表现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心理因素：如焦虑、抑郁、恐惧等，影响吞咽功能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生理因素：如疲劳、饥饿、口渴等，影响吞咽功能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环境因素：如进食环境、食物性状和黏度等，影响吞咽功能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吞咽困难：患者吞咽食物时感到费力，食物通过咽部缓慢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吞咽疼痛：患者在吞咽食物时感到咽喉部疼痛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吞咽不适：患者在吞咽食物时，感到吞咽不适，如哽咽感、烧灼感等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功能性吞咽障碍的病因与表现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吞咽进食评估的具体操作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https://d.book118.com/256105012235010102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吞咽进食评估及护理课件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2024-09-27T23:10:49.706</cp:lastPrinted>
  <dcterms:created xsi:type="dcterms:W3CDTF">2024-09-27T15:10:49Z</dcterms:created>
  <dcterms:modified xsi:type="dcterms:W3CDTF">2024-09-27T15:10:51Z</dcterms:modified>
</cp:coreProperties>
</file>