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D8BD8-1DE1-4A0F-A9B7-9CFE5A338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D2855-D0D4-42C3-B963-9C5A53E40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1F2D1-3C6F-41D1-8359-D5C76015E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6F839-CE11-4439-886B-44FE4A275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D8A9AC-FC24-42B3-9B62-ADBE0E481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65FB72-EB74-4084-A480-1269121FD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E33F1E-57D0-4F5B-9317-91B01DB9B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D9328-0170-4D45-AF1E-5A4A5C0F8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458A0-14D8-4FF1-BF1C-196B5982A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CCA91-2905-4FB1-A573-51908166F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E401D-90E2-4E71-8276-0ADCA4578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051250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护理部护理质控工作总结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护理质控工作概况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护理质控问题分析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护理质控改进措施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护理质控工作展望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总结护理部护理质控工作的成果和经验，分析存在的问题和不足，提出改进措施，以提高护理质量。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随着医疗技术的不断发展和患者需求的日益提高，护理质量成为医院管理的重要内容。护理部作为医院护理工作的管理部门，承担着保障患者安全、提高护理服务质量的重任。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对护理部护理质控工作进行全面梳理，包括质控标准的制定、质控工作的实施、质控结果的评估和反馈等。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采用文献调研、现场调查、专家咨询等方法，对护理部护理质控工作进行深入分析，总结经验和教训。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方法和过程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通过总结分析，发现护理部护理质控工作存在的问题和不足，提出针对性的改进措施和建议。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主要结论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展望未来护理部护理质控工作的发展方向和重点，为提高护理服务质量提供参考和借鉴。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工作总结概要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护理质控工作概况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通过质控工作，确保护理服务符合标准，提高患者满意度。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通过质控工作，降低护理差错和不良事件的发生率，保障患者安全。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通过质控工作，促进护理人员专业成长和技能提升。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制定护理质控标准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加强培训与考核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建立奖惩机制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根据国家相关法规和医院实际情况，制定护理质控标准。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定期对护理工作进行检查和评估，及时发现和纠正问题。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定期对护理人员进行培训和考核，确保其掌握相关知识和技能。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根据质控结果，对表现优秀的护理人员进行奖励，对存在问题的护理人员进行整改或处罚。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通过质控工作的实施，患者对护理服务的满意度得到明显提升。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通过质控工作的实施，护理差错和不良事件的发生率得到有效降低。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降低不良事件发生率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通过质控工作的实施，护理人员的专业素养和技能水平得到明显提升。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提升护理人员素质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通过质控工作的实施，对护理流程进行持续优化，提高工作效率。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护理质控工作成果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护理质控问题分析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护理人员素质问题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护理人员技能水平不足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部分护理人员缺乏必要的专业技能和知识，导致在护理工作中出现失误。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护理人员服务意识不强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部分护理人员对患者的服务态度不够友好，缺乏耐心和责任心。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护理人员沟通能力差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护理人员与患者及家属的沟通能力不足，影响信息传递和患者满意度。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https://d.book118.com/256105125012010101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2024-09-25T10:41:45.330</cp:lastPrinted>
  <dcterms:created xsi:type="dcterms:W3CDTF">2024-09-25T02:41:45Z</dcterms:created>
  <dcterms:modified xsi:type="dcterms:W3CDTF">2024-09-25T02:41:47Z</dcterms:modified>
</cp:coreProperties>
</file>