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EA433-E250-4A07-A2A8-BF5F31CE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E1E29-2A42-401F-9E7D-D22C5F11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0D60E-443D-4753-962C-AE03DD6F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DFFDB-47F9-47C9-9DE8-84B1D86E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1B7FD-6FE2-40C5-8537-D7C9B3FC9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AA148-FCD4-4DC9-9C18-FF7FAAFF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A6296-9682-46A4-8C6C-3B198ACB4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D1B72-6C44-4D21-86A2-E4B6F8D1E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334B5-4374-41B9-A5A8-4EAEC1498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33BF-6DE2-4EF3-ACF0-33BB5498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E40E0-1B86-49D0-8884-D2ECAD11E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0514024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党员存在问题与整改措施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思想政治方面问题及整改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组织纪律方面问题及整改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工作作风方面问题及整改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廉洁自律方面问题及整改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整改落实与成效评估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党员队伍基本情况介绍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党员数量及结构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目前，全国党员总数已达数千万，其中女性党员、少数民族党员和年轻党员比例逐年上升，党员队伍结构日趋合理。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党员素质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大多数党员具有较高的政治觉悟、理论素养和组织纪律性，能够积极履行党员义务，发挥先锋模范作用。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工作作风不实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部分党员在工作中存在形式主义、官僚主义等问题，脱离群众，不解决实际问题。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部分党员对党的理论和路线方针政策学习不够深入，政治觉悟不高，理想信念动摇。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组织纪律性不强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一些党员缺乏组织观念，不遵守党的纪律，不参加组织生活，不履行党员义务。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存在主要问题梳理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随着经济社会发展，一些不良社会思潮对党员思想产生冲击，导致部分党员价值观扭曲。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党组织管理不到位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一些党组织对党员教育、管理和监督不够严格，导致部分党员放任自流。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部分党员自身素质不高，缺乏自我约束和自我提高的意识和能力。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思想政治方面问题及整改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95" b="4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政治立场不坚定现象剖析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缺乏政治敏感性和鉴别力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部分党员对党的路线方针政策理解不深，对社会上一些错误思潮和观点缺乏鉴别力，容易受到不良影响。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政治信仰动摇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个别党员在理想信念上发生动摇，对共产主义信仰不坚定，甚至产生怀疑和否定。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政治纪律松弛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有的党员不遵守党的政治纪律和政治规矩，在言行上与党中央不一致，甚至公开发表违背党的路线方针政策的言论。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部分党员思想观念停留在过去，缺乏创新意识和开拓精神，不能适应新时代的发展要求。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思想观念陈旧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片面追求个人利益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忽视理论学习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有的党员过分追求个人利益，忽视集体利益和群众利益，缺乏奉献精神和服务意识。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部分党员对理论学习不重视，缺乏系统性和深入性，导致理论素养不高，不能很好地指导实践。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思想观念落后问题探讨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加强思想政治教育措施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加强理论学习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组织党员深入学习马克思列宁主义、毛泽东思想、邓小平理论、三个代表重要思想、科学发展观等党的基本理论，提高理论素养。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开展党性教育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通过党课、专题讲座、红色教育基地参观等形式，加强党员的党性教育，增强党性观念。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强化政治纪律和政治规矩教育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组织党员认真学习党的政治纪律和政治规矩，增强遵守纪律的自觉性。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加强思想引导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针对党员存在的思想问题，通过谈心谈话、思想交流等方式进行引导和教育，帮助党员树立正确的世界观、人生观和价值观。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组织纪律方面问题及整改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00" r="18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查处违反组织纪律案件数量及类型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对近年来查处的违反组织纪律案件进行梳理，分析案件类型、涉及人员及处理结果。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典型案例剖析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挑选典型案例进行深入剖析，总结教训，为加强组织纪律建设提供借鉴。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查处工作存在的问题及原因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分析在查处违反组织纪律行为过程中存在的问题，如查处不力、处理不当等，并剖析问题产生的原因。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违反组织纪律行为查处情况回顾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明确组织纪律要求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对党章、党规和党的纪律规定进行梳理，明确党员必须遵守的组织纪律要求。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加强日常监督管理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完善日常监督管理制度，加强对党员遵守组织纪律情况的监督检查，及时发现和纠正问题。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强化责任追究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对违反组织纪律的行为，严肃追究相关责任人的责任，切实维护党的纪律的严肃性和权威性。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严明组织纪律要求，加强监督管理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https://d.book118.com/256105140243010102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2024-09-28T00:33:09.951</cp:lastPrinted>
  <dcterms:created xsi:type="dcterms:W3CDTF">2024-09-27T16:33:09Z</dcterms:created>
  <dcterms:modified xsi:type="dcterms:W3CDTF">2024-09-27T16:33:12Z</dcterms:modified>
</cp:coreProperties>
</file>