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FBAB5DD-F5A2-4DE0-9FDC-030C3A0FCDC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E3680-E812-4612-B597-E172C4475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84C8E-5A45-42D8-8CFC-5F368902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1E945-DD27-46D8-8875-9C3EA3566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AA3B4-92C3-4DF3-85BF-4DB6EC2BC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D739E1-EA2A-44AC-9778-83A4840D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99FF4-A2D1-40C1-B6F6-F4754A0FC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70509-5B71-4315-98E0-4BF9A67FC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955E9-41F3-4ABF-AC26-6A4FD413B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9236F-238C-44EF-AE04-3452B0983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7ED76-677D-47E5-87CD-73DF91401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76A01-99E9-4C05-A6F6-71D985A4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C365F45-519D-4015-9F2D-3B922C9E218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F44083B-E1B9-4C99-AEA3-2F7E7E5FC53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515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仓库管理货物库房调配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货物分类及存放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货物出库与调配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库房盘点与整理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库房设备维护与管理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仓库管理的挑战与应对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仓库管理在企业物流中扮演着至关重要的角色。一个高效的仓库管理系统可以大大提高生产效率，降低运营成本，帮助企业更好地管理货物流动。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实现货物的科学、规范存放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优化库存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提高货物周转率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减少库存积压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货物归类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货物定位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货物保管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出库管理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拣货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装车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盘点管理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定期盘点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异常处理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仓库管理的内容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入库管理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验收货物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登记入库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仓库管理的流程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仓库管理流程包括货物接收、入库上架、存储管理、出库配送等步骤。每个环节都需要严格控制，以确保货物安全、快速地流转。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仓库管理流程的重要性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减少等待时间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提高仓库效率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降低出错率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货物分类及存放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货物分类原则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根据货物的性质进行分类，便于管理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按物品性质分类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按照货物的重量特点进行分类，有利于存储安全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重量分类原则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根据货物的尺寸大小进行分类，便于存放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尺寸分类方法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存放区域划分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专门存放重量较大的货物，需加固支撑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重货区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专门存放重量较轻的货物，便于搬运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轻货区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专门存放易碎物品，需防护措施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易碎品区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划分不同区域有助于提高工作效率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合理划分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定位调整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定期检查货物位置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对错位货物进行及时调整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库房管理系统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采用现代化管理系统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提高货物搬运效率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高效管理技巧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减少存放时间成本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存放管理技巧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货物标识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使用先进标识技术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确保准确辨识货物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存放安全措施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在库房管理中，安全是重中之重。严格执行防火、防潮、防盗等安全规定是保障货物安全的关键。特别是对危险品，更需特殊管理措施，确保安全存放，避免事故发生。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安全措施细节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定期检查消防设备，设立消防通道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防火措施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保持库房通风干燥，定期检查货物情况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防潮措施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加装监控设备，设立安全区域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防盗措施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单独区域存放，严格规定操作流程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危险品管理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管理技巧实践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对于仓库管理人员来说，掌握货物存放技巧非常重要。采用合理的存放区域划分、定期检查和调整货物位置、严格执行安全措施等方法，可以确保货物的安全存放，并提高工作效率。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货物出库与调配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出库管理流程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出库管理流程包括根据订单信息进行货物拣选和包装，以及安排物流配送确保货物及时送达目的地。这一流程的高效执行对于保证客户满意度至关重要。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货物调配原则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根据不同的需求量和优先级，合理安排货物的调配顺序。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根据需求量和优先级进行货物调配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选择最优的配送路线，以提高配送效率和降低成本。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采用合理的配送路线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提高库存周转率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有效地管理库存，减少库存积压，提高资金周转速度。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库存管理系统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利用库存管理系统实现对货物出入库的实时监控，提高数据准确性。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货物调配优化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通过数据分析和优化算法，提高货物调配的效率和准确性。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数据分析和优化算法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利用现代技术实时跟踪货物位置，提高配送服务质量。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实时跟踪货物位置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货物出库与调配是仓库管理中至关重要的环节，只有高效管理和优化这一过程，才能提高供应链效率并满足客户需求。通过合理的调配原则和优化措施，可以实现更快速、精准的货物配送，提升企业竞争力。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库房盘点与整理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盘点管理原则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在进行库存盘点时，需定期核对库存记录与实际库存情况，以确保账目准确无误。同时，发现异常情况如漏盘或错盘时，应及时处理，避免造成更严重的问题。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盘点流程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明确责任人和时间节点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制定盘点计划和方案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核对数据准确性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逐项盘点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完成盘点报告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库房整理技巧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保持环境整洁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定期清理库房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提高存取效率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对货物进行分类整理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加强库房巡检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及时处理安全问题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整理安全措施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注意货物摆放方式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避免堆放过高引发安全隐患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库房整理技巧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对库房货物进行分类整理可以提高存取效率，让工作变得更加高效。保持环境整洁不仅可以提升工作效率，也有助于提升工作环境的整体形象。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https://d.book118.com/256105151013010104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28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仓库管理货物库房调配</vt:lpstr>
      <vt:lpstr>目录</vt:lpstr>
      <vt:lpstr>第1章 仓库管理概述</vt:lpstr>
      <vt:lpstr> </vt:lpstr>
      <vt:lpstr>仓库管理的目标</vt:lpstr>
      <vt:lpstr>仓库管理的内容</vt:lpstr>
      <vt:lpstr> </vt:lpstr>
      <vt:lpstr>仓库管理流程的重要性</vt:lpstr>
      <vt:lpstr>第2章 货物分类及存放</vt:lpstr>
      <vt:lpstr>货物分类原则</vt:lpstr>
      <vt:lpstr>存放区域划分</vt:lpstr>
      <vt:lpstr>存放管理技巧</vt:lpstr>
      <vt:lpstr> </vt:lpstr>
      <vt:lpstr>安全措施细节</vt:lpstr>
      <vt:lpstr> </vt:lpstr>
      <vt:lpstr>第3章 货物出库与调配</vt:lpstr>
      <vt:lpstr> </vt:lpstr>
      <vt:lpstr>货物调配原则</vt:lpstr>
      <vt:lpstr>库存管理系统</vt:lpstr>
      <vt:lpstr>货物调配优化</vt:lpstr>
      <vt:lpstr>总结</vt:lpstr>
      <vt:lpstr>第4章 库房盘点与整理</vt:lpstr>
      <vt:lpstr>盘点管理原则</vt:lpstr>
      <vt:lpstr>盘点流程</vt:lpstr>
      <vt:lpstr>库房整理技巧</vt:lpstr>
      <vt:lpstr>整理安全措施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2024-09-29T15:11:55.612</cp:lastPrinted>
  <dcterms:created xsi:type="dcterms:W3CDTF">2024-09-29T07:11:55Z</dcterms:created>
  <dcterms:modified xsi:type="dcterms:W3CDTF">2024-09-29T07:11:57Z</dcterms:modified>
</cp:coreProperties>
</file>