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E59CE-0A1D-4878-AF00-FA86E27CD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2EF2B-5940-4ECC-AB3A-92C135A3A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A3098-AB73-44A0-9DFA-EEF399DD9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682FA-627E-4946-8E5E-400AD6727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2D57D7-89F7-4E8D-B5DD-C2C87A2F2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14E98E-CC92-4AE9-A176-09D20C2E6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FBD3B3-0A7D-4F70-9BDE-0BE402852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D925D-19A9-4562-B075-04AC09DA1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5A5F8-74DD-4B04-8DB2-39B74ECAF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35053-CEC0-44C3-9F12-B322CA9D1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DEC5A-3C8C-4EE4-AC19-C894F58C8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05201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临床护理实践创新案例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临床护理实践现状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创新案例的启示与建议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随着医疗技术的不断进步，人们对临床护理的需求日益增长，对护理服务的质量和效率也提出了更高的要求。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传统的护理模式已无法满足现代医疗的需求，需要创新和变革来提高护理效果和患者满意度。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通过创新实践，优化临床护理流程，提高护理质量和效率，满足患者的需求。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推动护理行业的进步与发展，提升护士的专业素养和实践能力，为患者提供更优质的护理服务。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临床护理实践现状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由于工作压力大、工作量大等原因，护理人员短缺成为临床护理实践中的一大问题。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护理人员短缺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护理质量参差不齐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08" r="152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由于护理人员的技能和经验不同，护理质量存在差异，难以保证患者得到一致的高质量护理。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随着医疗技术的进步，患者的需求也日益多样化，需要护理人员具备更全面的技能和知识。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当前护理实践的问题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通过创新实践，可以改进现有的护理流程和方法，提高护理质量，更好地满足患者的需求。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创新实践可以优化护理工作流程，提高工作效率，减轻护理人员的工作负担。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提升护理效率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通过创新实践，可以更好地满足患者的需求，提高患者满意度，增强患者就医体验。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增强患者满意度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护理实践创新的必要性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创新案例介绍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根据患者的个体差异和需求，制定针对性的护理方案，以提高护理效果和患者满意度。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方案以患者为中心，充分考虑患者的年龄、性别、病情、心理状态等因素，制定个性化的护理计划。例如，针对老年患者的护理，需要考虑老年人的身体机能下降、认知能力减退等特点，采取相应的护理措施，如加强基础护理、心理疏导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案例一：个性化护理方案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案例二：远程护理服务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利用现代信息技术手段，为患者提供远程的护理服务和健康管理，以降低医疗成本和提高服务效率。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护理服务包括远程监测、远程咨询、远程教育等方面。例如，通过远程监测技术，可以对患者的生命体征进行实时监测，及时发现异常情况并采取相应措施；通过远程咨询，患者可以随时与医护人员进行沟通交流，获取专业的健康指导；通过远程教育，可以向患者传授健康知识和技能，提高患者的自我管理能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https://d.book118.com/256105201203010102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2024-09-27T16:57:47.066</cp:lastPrinted>
  <dcterms:created xsi:type="dcterms:W3CDTF">2024-09-27T08:57:47Z</dcterms:created>
  <dcterms:modified xsi:type="dcterms:W3CDTF">2024-09-27T08:57:49Z</dcterms:modified>
</cp:coreProperties>
</file>