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E48888-757D-4B77-B3E4-40A2DD560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BB82B8-504E-436E-9C15-5A4141059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2D206D-2436-4DB8-A9D5-B48F02CE8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2207A5-8A5E-4AFC-9894-42BBBD057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7C5195-307D-41E1-9037-199D5DA71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B53982-6669-4600-8435-DDEA2BED2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A9AEA5-5391-4B4C-9056-1CEBFC18C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C6C393-5028-438E-BCDB-39863A455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DE07CF-CE98-4D93-89D9-05C84E2DC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0C3D65-0D17-43E9-A0D8-6ACF15758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96AC31-366F-4205-8A59-C43149F6F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110052011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门窗玻璃安装施工工艺指导手册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门窗玻璃基础知识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施工前准备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门窗玻璃安装施工流程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质量检查与验收标准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安全防护措施及注意事项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后期维护与保养指南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门窗玻璃基础知识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2587" b="1258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透明度高，经济实惠，但强度较低。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普通平板玻璃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通过热处理增强强度，安全性高，抗冲击力强。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钢化玻璃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由两片或多片玻璃用胶片粘合而成，破碎后不易伤人。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夹层玻璃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由两片或多片玻璃构成，中间充入干燥空气或惰性气体，具有良好的保温和隔音性能。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中空玻璃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门窗玻璃类型与特点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0633" b="2063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831" r="1683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门窗玻璃性能要求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玻璃应具有一定的抗冲击性和破碎后的安全性，避免伤人。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玻璃应具有良好的保温性能，减少能源浪费。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玻璃应具有一定的隔音性能，提高室内环境的舒适度。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玻璃应具有良好的透光性能，保证室内光线充足。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安全性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保温性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隔音性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透光性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规定了建筑玻璃的选择、安装和验收等标准。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《建筑玻璃应用技术规程》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规定了安全玻璃的生产、销售和使用等管理要求。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《建筑安全玻璃管理规定》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规定了建筑节能设计的标准和要求，包括门窗玻璃的保温性能等。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《建筑节能设计标准》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规定了建筑门窗洞口的尺寸系列和公差等要求。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《建筑门窗洞口尺寸系列》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行业标准与规范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施工前准备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检查门窗位置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确认门窗安装位置是否符合设计要求，如有问题需及时与设计方沟通并调整。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勘察现场环境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了解施工场地的地形、地貌、气候等自然条件，评估其对施工的影响。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测量门窗尺寸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使用专业测量工具，准确测量门窗洞口的尺寸，包括宽度、高度、对角线等，并记录详细数据。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现场勘察与测量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根据设计要求及测量结果，采购符合规格和质量要求的门窗玻璃。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采购门窗玻璃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采购辅助材料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采购施工设备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材料验收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购买密封胶、五金配件、安装用螺钉等辅助材料。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准备切割机、电钻、螺丝刀等施工所需的设备和工具。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对所有进场的材料进行严格验收，检查其规格、型号、质量等是否符合要求，并做好记录。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材料设备采购与验收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设计施工方案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根据现场勘察结果和设计要求，制定详细的门窗玻璃安装施工方案。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方案审批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将施工方案提交给相关部门或专家进行审批，确保其科学性和可行性。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技术交底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在施工前，组织施工人员进行技术交底，明确施工流程、操作规范和质量标准。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施工方案设计与审批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门窗玻璃安装施工流程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框架组装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按照厂家提供的安装说明，正确组装门窗框架，确保框架的平整度和垂直度。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校正调整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使用水平仪、线坠等工具对门窗框架进行校正，确保各项参数符合规范要求。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临时固定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使用木楔或膨胀螺丝将门窗框架临时固定在洞口内，调整至水平、垂直和居中。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测量定位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根据设计图纸和现场实际情况，确定门窗的安装位置和尺寸，做好标记。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门窗框架安装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根据设计图纸和现场实际情况，选择合适的玻璃类型、厚度和尺寸。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玻璃选择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使用专业的玻璃裁切设备对玻璃进行裁切，确保裁切尺寸准确、边缘平整。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裁切加工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对裁切好的玻璃进行倒角磨边处理，避免安装时划伤手指或损坏框架。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倒角磨边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使用清洁剂或酒精对玻璃表面进行清洁处理，确保表面干净、无油污和杂质。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清洁处理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玻璃裁切与加工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https://d.book118.com/256110052011010032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2024-08-30T21:57:00.144</cp:lastPrinted>
  <dcterms:created xsi:type="dcterms:W3CDTF">2024-08-30T13:57:00Z</dcterms:created>
  <dcterms:modified xsi:type="dcterms:W3CDTF">2024-08-30T13:57:02Z</dcterms:modified>
</cp:coreProperties>
</file>