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D5491-E020-4888-9CA2-02CC5ABDA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2974CE-3CEA-4A4A-B830-574C1D6D9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BBA6BC-DE4E-4681-811D-08786BF0E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527626-3053-428A-86BB-D48BA492D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CF53B5A-BDCC-42E4-9557-1DBB639D6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E0692F-400C-4703-A9D0-800492358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26425B-F859-41DC-9F99-B68C06733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FF5E25-D2FE-4ED3-92D4-46943D86E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7BBE12-AFE9-4923-84CB-CD71B603F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993515-B9A0-4DFB-BDC9-54C1535998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D7D0F6-A54B-49C7-AE4B-548C90902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113121042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职称申报程序与继续教育课件\n## 1.职称申报程序概述及重要性\n### 1.1职称申报程序的基本概念与流程\n### 1.2职称申报程序的重要性及影响\n### 1.3职称申报程序中的常见问题及解决方案\n## 2.职称申报条件与材料准备\n### 2.1职称申报的基本条件与要求\n### 2.2职称申报所需材料的准备与整理\n### 2.3职称申报材料的审核与提交\n## 3.职称申报过程中的注意事项\n### 3.1职称申报过程中的时间节点与重要事项\n### 3.2职称申报过程中的沟通与协调\n### 3.3职称申报过程中的风险防范与应对\n## 4.继续教育的目的与意义\n### 4.1继续教育的定义与目的\n### 4.2继续教育在职称申报中的作用与意义\n### 4.3继续教育的发展趋势与未来展望\n## 5.继续教育课程的选择与学习\n### 5.1继续教育课程的分类与选择\n### 5.2继续教育课程的学习方法与技巧\n### 5.3继续教育课程的考核与成果展示\n## 6.继续教育课件的制作与使用\n### 6.1继续教育课件的制作技巧与方法\n### 6.2继续教育课件的使用场景与对象\n### 6.3继续教育课件的效果评估与优化\n## 7.职称申报与继续教育的案例分析\n### 7.1成功的职称申报与继续教育案例分享\n### 7.2职称申报与继续教育中的问题与反思\n### 7.3职称申报与继续教育的经验总结与建议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 sz="5900"/>
              <a:t>职称申报程序与继续教育课件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5934740" y="1987738"/>
            <a:ext cx="322524" cy="480131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 smtClean="0"/>
              <a:t> 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3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04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05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职称申报程序概述及重要性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职称申报程序是指在一定时间内，按照规定的要求和流程，对人员进行职称申报的过程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申报人员需要满足一定的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基本条件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，如学历、工作经历等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申报人员需要准备完整的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申报材料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，如个人简历、业绩成果等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申报人员需要按照</a:t>
            </a:r>
            <a:r>
              <a:rPr lang="en-US" sz="1400" b="1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申报流程</a:t>
            </a: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进行申报，如单位推荐、专家评审等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职称申报程序一般包括以下几个环节：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个人申报：申报人员按照要求填写申报表，并提交相关证明材料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单位审核：单位对申报人员的材料进行审核，并出具审核意见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主管部门审查：主管部门对申报人员的材料进行审查，并出具审查意见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专家评审：专家评审委员会对申报人员进行评审，并出具评审意见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职称评审委员会审定：职称评审委员会根据评审意见，对申报人员进行审定，并出具审定意见</a:t>
            </a:r>
            <a:endParaRPr/>
          </a:p>
        </p:txBody>
      </p:sp>
      <p:sp>
        <p:nvSpPr>
          <p:cNvPr id="20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职称申报程序的基本概念与流程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职称申报程序对于申报人员具有重要意义</a:t>
                </a:r>
                <a:endParaRPr/>
              </a:p>
            </p:txBody>
          </p:sp>
          <p:sp>
            <p:nvSpPr>
              <p:cNvPr id="21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通过职称申报，申报人员可以对自己的专业技术水平进行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客观评价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通过职称申报，申报人员可以获得相应的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职称证书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，以证明自己的专业技术水平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通过职称申报，申报人员可以享受到相应的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职称待遇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，如工资、福利等</a:t>
                </a:r>
                <a:endParaRPr/>
              </a:p>
            </p:txBody>
          </p:sp>
          <p:sp>
            <p:nvSpPr>
              <p:cNvPr id="22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职称申报程序对于单位和整个社会也具有重要意义</a:t>
                </a:r>
                <a:endParaRPr/>
              </a:p>
            </p:txBody>
          </p:sp>
          <p:sp>
            <p:nvSpPr>
              <p:cNvPr id="22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通过职称申报，单位可以更好地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选拔人才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，提高整体技术水平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通过职称申报，社会可以更好地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配置人才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，促进经济社会发展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通过职称申报，可以促进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专业技术交流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，推动科技进步和创新</a:t>
                </a:r>
                <a:endParaRPr/>
              </a:p>
            </p:txBody>
          </p:sp>
          <p:sp>
            <p:nvSpPr>
              <p:cNvPr id="22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职称申报程序的重要性及影响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3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34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35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申报材料不齐全：申报人员需要重新准备完整的申报材料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申报流程不清晰：申报人员需要详细了解申报流程，并按照流程进行申报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评审结果不满意：申报人员可以根据评审意见进行整改，并在下一轮申报中提高评审结果</a:t>
                </a:r>
                <a:endParaRPr/>
              </a:p>
            </p:txBody>
          </p:sp>
          <p:sp>
            <p:nvSpPr>
              <p:cNvPr id="236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职称申报程序中常见的问题包括：</a:t>
                </a:r>
                <a:endParaRPr/>
              </a:p>
            </p:txBody>
          </p:sp>
          <p:sp>
            <p:nvSpPr>
              <p:cNvPr id="237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8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9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40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加强政策宣传：让申报人员充分了解职称申报的政策和规定，避免出现误解和错误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提高服务质量：让申报人员能够在申报过程中获得更好的服务和支持，提高申报成功率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加强监管和惩戒：对于违规行为，要进行严肃查处，维护职称申报程序的公正性和严肃性</a:t>
                </a:r>
                <a:endParaRPr/>
              </a:p>
            </p:txBody>
          </p:sp>
          <p:sp>
            <p:nvSpPr>
              <p:cNvPr id="241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针对这些问题，可以采取以下解决方案：</a:t>
                </a:r>
                <a:endParaRPr/>
              </a:p>
            </p:txBody>
          </p:sp>
          <p:sp>
            <p:nvSpPr>
              <p:cNvPr id="242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3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职称申报程序中的常见问题及解决方案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46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47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职称申报条件与材料准备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0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51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52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5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职称申报的基本条件包括：</a:t>
                </a:r>
                <a:endParaRPr/>
              </a:p>
            </p:txBody>
          </p:sp>
          <p:sp>
            <p:nvSpPr>
              <p:cNvPr id="25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具备一定的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学历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：申报人员需要具备规定的学历，如本科、硕士、博士等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具备一定的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工作经历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：申报人员需要具备规定的工作经历，如从事专业技术工作年限等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具备一定的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业绩成果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：申报人员需要具备规定的业绩成果，如发表论文、获得专利等</a:t>
                </a:r>
                <a:endParaRPr/>
              </a:p>
            </p:txBody>
          </p:sp>
        </p:grpSp>
        <p:grpSp>
          <p:nvGrpSpPr>
            <p:cNvPr id="258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5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职称申报的要求包括：</a:t>
                </a:r>
                <a:endParaRPr/>
              </a:p>
            </p:txBody>
          </p:sp>
          <p:sp>
            <p:nvSpPr>
              <p:cNvPr id="26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遵守国家法律法规：申报人员需要遵守国家的法律法规，具有良好的职业道德和敬业精神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热爱本职工作：申报人员需要热爱本职工作，具有较强的工作能力和创新能力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积极参加继续教育：申报人员需要积极参加继续教育，不断提高自己的专业技术水平</a:t>
                </a:r>
                <a:endParaRPr/>
              </a:p>
            </p:txBody>
          </p:sp>
          <p:sp>
            <p:nvSpPr>
              <p:cNvPr id="261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2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4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职称申报的基本条件与要求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7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职称申报所需材料主要包括：</a:t>
                </a:r>
                <a:endParaRPr/>
              </a:p>
            </p:txBody>
          </p:sp>
          <p:sp>
            <p:nvSpPr>
              <p:cNvPr id="27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个人简历：包括个人信息、学习经历、工作经历、业绩成果等内容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证明材料：包括学历证明、工作经历证明、业绩成果证明等材料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申报表：按照职称评审委员会的要求填写申报表</a:t>
                </a:r>
                <a:endParaRPr/>
              </a:p>
            </p:txBody>
          </p:sp>
          <p:sp>
            <p:nvSpPr>
              <p:cNvPr id="27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材料准备需要注意以下几点：</a:t>
                </a:r>
                <a:endParaRPr/>
              </a:p>
            </p:txBody>
          </p:sp>
          <p:sp>
            <p:nvSpPr>
              <p:cNvPr id="27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材料要真实有效：申报人员需要提供真实有效的材料，不得弄虚作假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材料要齐全完整：申报人员需要提供齐全完整的材料，不得遗漏或缺失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材料要格式规范：申报人员需要按照规定的格式和要求准备材料，以便于审核和归档</a:t>
                </a:r>
                <a:endParaRPr/>
              </a:p>
            </p:txBody>
          </p:sp>
          <p:sp>
            <p:nvSpPr>
              <p:cNvPr id="27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职称申报所需材料的准备与整理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职称申报材料的审核主要包括：</a:t>
                </a:r>
                <a:endParaRPr/>
              </a:p>
            </p:txBody>
          </p:sp>
          <p:sp>
            <p:nvSpPr>
              <p:cNvPr id="28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单位审核：单位对申报人员的材料进行审核，并出具审核意见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主管部门审查：主管部门对申报人员的材料进行审查，并出具审查意见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专家评审：专家评审委员会对申报人员进行评审，并出具评审意见</a:t>
                </a:r>
                <a:endParaRPr/>
              </a:p>
            </p:txBody>
          </p:sp>
          <p:sp>
            <p:nvSpPr>
              <p:cNvPr id="29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材料提交需要注意以下几点：</a:t>
                </a:r>
                <a:endParaRPr/>
              </a:p>
            </p:txBody>
          </p:sp>
          <p:sp>
            <p:nvSpPr>
              <p:cNvPr id="29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提交时间：申报人员需要按照规定的时间提交材料，避免错过申报时间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提交方式：申报人员需要按照规定的方式提交材料，如线上提交、线下提交等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提交确认：申报人员需要确认材料已经提交成功，以便于后续的审核和评审</a:t>
                </a:r>
                <a:endParaRPr/>
              </a:p>
            </p:txBody>
          </p:sp>
          <p:sp>
            <p:nvSpPr>
              <p:cNvPr id="29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职称申报材料的审核与提交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职称申报过程中的注意事项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职称申报过程中的时间节点包括：</a:t>
                </a:r>
                <a:endParaRPr/>
              </a:p>
            </p:txBody>
          </p:sp>
          <p:sp>
            <p:nvSpPr>
              <p:cNvPr id="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申报开始时间：申报人员需要按照规定的时间开始申报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申报截止时间：申报人员需要按照规定的时间提交材料，避免错过截止时间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审核结果公布时间：申报人员需要关注审核结果公布的时间，以便于了解审核情况</a:t>
                </a:r>
                <a:endParaRPr/>
              </a:p>
            </p:txBody>
          </p:sp>
        </p:grpSp>
        <p:grpSp>
          <p:nvGrpSpPr>
            <p:cNvPr id="1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职称申报过程中的重要事项包括：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仔细阅读政策文件：申报人员需要仔细阅读职称申报的政策文件，了解申报条件和要求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准备完整的申报材料：申报人员需要准备齐全完整的申报材料，按照规定的格式和要求进行整理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及时关注审核进度：申报人员需要关注审核进度，如有需要，及时与审核部门进行沟通</a:t>
                </a:r>
                <a:endParaRPr/>
              </a:p>
            </p:txBody>
          </p:sp>
          <p:sp>
            <p:nvSpPr>
              <p:cNvPr id="2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职称申报过程中的时间节点与重要事项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9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30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与单位沟通：申报人员需要与单位保持良好沟通，了解单位对申报人员的评价和支持情况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与评审专家沟通：申报人员需要与评审专家保持良好沟通，了解评审专家的意见和建议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与申报相关部门沟通：申报人员需要与申报相关部门保持良好沟通，了解申报流程和注意事项</a:t>
                </a:r>
                <a:endParaRPr/>
              </a:p>
            </p:txBody>
          </p:sp>
          <p:sp>
            <p:nvSpPr>
              <p:cNvPr id="31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职称申报过程中的沟通主要包括：</a:t>
                </a:r>
                <a:endParaRPr/>
              </a:p>
            </p:txBody>
          </p:sp>
          <p:sp>
            <p:nvSpPr>
              <p:cNvPr id="32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4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35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协调单位关系：申报人员需要协调单位关系，争取单位的支持和帮助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协调评审专家关系：申报人员需要协调评审专家关系，争取评审专家的认可和好评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协调申报相关部门关系：申报人员需要协调申报相关部门关系，争取顺利申报和评审</a:t>
                </a:r>
                <a:endParaRPr/>
              </a:p>
            </p:txBody>
          </p:sp>
          <p:sp>
            <p:nvSpPr>
              <p:cNvPr id="36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职称申报过程中的协调主要包括：</a:t>
                </a:r>
                <a:endParaRPr/>
              </a:p>
            </p:txBody>
          </p:sp>
          <p:sp>
            <p:nvSpPr>
              <p:cNvPr id="37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职称申报过程中的沟通与协调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1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42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43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材料弄虚作假：申报人员需要防止材料弄虚作假，避免受到惩戒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申报流程失误：申报人员需要了解申报流程，避免出现流程失误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评审结果不满意：申报人员需要根据评审意见进行整改，提高评审结果</a:t>
                </a:r>
                <a:endParaRPr/>
              </a:p>
            </p:txBody>
          </p:sp>
          <p:sp>
            <p:nvSpPr>
              <p:cNvPr id="44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职称申报过程中的风险主要包括：</a:t>
                </a:r>
                <a:endParaRPr/>
              </a:p>
            </p:txBody>
          </p:sp>
          <p:sp>
            <p:nvSpPr>
              <p:cNvPr id="45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7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48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遵守法律法规：申报人员需要遵守国家法律法规，具有良好的职业道德和敬业精神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了解申报流程：申报人员需要了解职称申报的流程和要求，按照规定进行申报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积极参加继续教育：申报人员需要积极参加继续教育，不断提高自己的专业技术水平</a:t>
                </a:r>
                <a:endParaRPr/>
              </a:p>
            </p:txBody>
          </p:sp>
          <p:sp>
            <p:nvSpPr>
              <p:cNvPr id="49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职称申报过程中的应对策略主要包括：</a:t>
                </a:r>
                <a:endParaRPr/>
              </a:p>
            </p:txBody>
          </p:sp>
          <p:sp>
            <p:nvSpPr>
              <p:cNvPr id="50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职称申报过程中的风险防范与应对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54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55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04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继续教育的目的与意义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58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1824744"/>
            <a:ext cx="64833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继续教育的定义与目的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59" name="Tencent" descr="{&quot;isTemplate&quot;:true,&quot;type&quot;:&quot;content&quot;,&quot;canOmit&quot;:true,&quot;range&quot;:0}"/>
          <p:cNvSpPr txBox="1"/>
          <p:nvPr/>
        </p:nvSpPr>
        <p:spPr>
          <a:xfrm>
            <a:off x="571500" y="3429000"/>
            <a:ext cx="6480000" cy="306943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继续教育是指在完成规定学业后，为了进一步提高自己的专业技术水平，而进行的学习活动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继续教育的对象是已经取得相应学历或者职称的专业技术人员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继续教育的目的是提高专业技术人员的知识水平和实践能力，促进个人和单位的持续发展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继续教育的目的主要包括：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提高专业技术水平：通过继续教育，专业技术人员可以不断提高自己的知识水平和实践能力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促进知识更新：通过继续教育，专业技术人员可以及时了解到新技术、新方法和新理论，促进知识更新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增强创新能力：通过继续教育，专业技术人员可以培养创新思维和创新能力，为单位和社会创造更多价值</a:t>
            </a:r>
            <a:endParaRPr/>
          </a:p>
        </p:txBody>
      </p:sp>
      <p:cxnSp>
        <p:nvCxnSpPr>
          <p:cNvPr id="60" name="直线连接符 9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图片 1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30807" r="30807"/>
          <a:stretch>
            <a:fillRect/>
          </a:stretch>
        </p:blipFill>
        <p:spPr>
          <a:xfrm>
            <a:off x="7512001" y="0"/>
            <a:ext cx="4679999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https://d.book118.com/256113121042010055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5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职称申报程序与继续教育课件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2024-09-22T17:11:49.755</cp:lastPrinted>
  <dcterms:created xsi:type="dcterms:W3CDTF">2024-09-22T09:11:49Z</dcterms:created>
  <dcterms:modified xsi:type="dcterms:W3CDTF">2024-09-22T09:11:51Z</dcterms:modified>
</cp:coreProperties>
</file>