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2575888-8E7D-4742-B8CE-2A0A1ACF6E8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526F2-936B-4759-B8C3-12001A41D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75C05-F592-4EE2-A4BD-2911237A3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40FA8-9785-4B98-BE8A-B31D2C799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AC5692-14EB-478E-846B-2ABD57CA7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DA45A0-50A6-45FD-9553-91C6470F0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1674A5-E53F-49B5-BD32-FBD1D4140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E966B3-7454-4DD8-A09D-FC2D3B7B9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45B5D-7EE5-4859-A0B9-03C32A75E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9F39A-6992-43A1-BFEF-CABB94287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E7650-61BB-41F0-B131-335965AE7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54180-B2EE-42B5-861D-2023BD237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C86A666-4BB5-4D74-9559-2D95FAC1C79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2329502-2FF5-49A1-A28B-0612592385A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14133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冶金行业员工职责培训课件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冶金行业员工职责培训课件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冶金行业工艺流程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冶金行业质量管理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冶金行业环境保护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冶金行业安全生产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冶金行业员工职责总结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冶金行业员工职责培训课件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课程简介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本课程旨在帮助冶金行业员工了解其职责和义务，提升工作效率和安全意识。课程内容包括冶金行业概述、安全操作规程、生产流程、常见问题解决等。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冶金行业概述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了解冶金行业的范围和领域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定义和范围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明确冶金行业员工的任务和义务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员工角色和职责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探讨冶金行业的未来发展和面临的挑战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发展趋势和挑战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安全操作规程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培养员工安全意识和遵守规定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安全意识培训和规定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应对突发事件和正确报警流程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突发事件处理和报警流程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正确使用防护装备保障安全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防护装备使用方法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炼钢生产流程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炼钢炉操作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合金添加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连铸浇铸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炼铝生产流程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氧化铝生产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电解铝生产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铝型材生产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生产流程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炼铁生产流程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原料准备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高炉炼铁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铁水出炉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常见问题解决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应对设备故障的解决方案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设备故障处理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处理生产中的质量异常情况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质量异常处理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预防和避免安全事故发生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安全事故预防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冶金行业工艺流程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炼铁过程分析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了解炼铁的基本原理和工艺流程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炼铁的基本原理和工艺流程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掌握炼铁中关键设备和工艺参数的重要性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炼铁中的关键设备和工艺参数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解决炼铁过程中常见问题的方法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炼铁过程中常见问题及解决方法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炼钢技术概述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了解炼钢的分类及工艺选择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炼钢的分类和工艺选择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解决炼钢过程中的技术难点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炼钢过程中的常见技术难点及对策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认识炼钢的炉料配制和工艺要点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炼钢的炉料配制和炼钢工艺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熔炼铝的生产设备和关键环节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认识熔炼铝的生产设备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了解熔炼铝生产的关键环节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熔炼铝过程中的安全注意事项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重要的熔炼铝安全注意事项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保障熔炼铝过程安全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熔炼铝工艺流程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熔炼铝的原理和工艺特点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了解熔炼铝的原理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掌握熔炼铝的工艺特点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冶金行业新技术应用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全自动化生产线在冶金行业的应用能够提高生产效率，人工智能技术为冶金生产带来了革命性的变化，同时绿色环保技术的推广对冶金行业的可持续发展至关重要。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冶金行业新技术应用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提高生产效率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全自动化生产线在冶金行业的应用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可持续发展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绿色环保技术对冶金行业的影响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革命性的变化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人工智能技术在冶金生产中的优势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冶金行业质量管理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质量控制体系建设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建立完善的质量管理体系是保证产品质量的基础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质量管理体系的基本构架和要求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解释质量控制对生产流程和产品质量的重要性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冶金产品质量控制的重要性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介绍质量管理体系的认证标准和评估方式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质量管理体系的认证和评估方法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检验设备的使用和维护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介绍冶金产品检验设备的正确使用和维护方法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技术分析在质量管理中的应用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探讨技术分析在质量管理中的重要性和作用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质量检验与技术分析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冶金产品的检验标准和方法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详细说明冶金产品的检验标准及常用检验方法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质量问题处理流程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质量问题处理流程是确保产品质量稳定的关键，遇到质量问题时应灵活应对，寻找解决方案并加以沟通和协作解决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质量管理经验分享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分享成功案例可激励员工积极提升质量水平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冶金行业质量管理的成功案例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总结经验教训有助于不断改进和提升质量管理水平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质量管理经验与教训总结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探讨提升产品质量的有效方法，推动企业发展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提升冶金产品质量的有效方法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https://d.book118.com/256114133040010103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冶金行业员工职责培训课件</vt:lpstr>
      <vt:lpstr>目录</vt:lpstr>
      <vt:lpstr>第1章 冶金行业员工职责培训课件</vt:lpstr>
      <vt:lpstr> </vt:lpstr>
      <vt:lpstr>冶金行业概述</vt:lpstr>
      <vt:lpstr>安全操作规程</vt:lpstr>
      <vt:lpstr>生产流程</vt:lpstr>
      <vt:lpstr>常见问题解决</vt:lpstr>
      <vt:lpstr>第2章 冶金行业工艺流程</vt:lpstr>
      <vt:lpstr>炼铁过程分析</vt:lpstr>
      <vt:lpstr>炼钢技术概述</vt:lpstr>
      <vt:lpstr>熔炼铝工艺流程</vt:lpstr>
      <vt:lpstr>冶金行业新技术应用</vt:lpstr>
      <vt:lpstr>冶金行业新技术应用</vt:lpstr>
      <vt:lpstr>第3章 冶金行业质量管理</vt:lpstr>
      <vt:lpstr>质量控制体系建设</vt:lpstr>
      <vt:lpstr>质量检验与技术分析</vt:lpstr>
      <vt:lpstr> </vt:lpstr>
      <vt:lpstr>质量管理经验分享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2024-09-28T09:56:58.591</cp:lastPrinted>
  <dcterms:created xsi:type="dcterms:W3CDTF">2024-09-28T01:56:58Z</dcterms:created>
  <dcterms:modified xsi:type="dcterms:W3CDTF">2024-09-28T01:57:00Z</dcterms:modified>
</cp:coreProperties>
</file>