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930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269.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48" name="幻灯片图像占位符 1"/>
          <p:cNvSpPr>
            <a:spLocks noGrp="1" noRot="1" noChangeAspect="1"/>
          </p:cNvSpPr>
          <p:nvPr>
            <p:ph type="sldImg"/>
          </p:nvPr>
        </p:nvSpPr>
        <p:spPr/>
      </p:sp>
      <p:sp>
        <p:nvSpPr>
          <p:cNvPr id="1048650" name="备注占位符 2"/>
          <p:cNvSpPr>
            <a:spLocks noGrp="1"/>
          </p:cNvSpPr>
          <p:nvPr>
            <p:ph type="body" idx="1"/>
          </p:nvPr>
        </p:nvSpPr>
        <p:spPr/>
        <p:txBody>
          <a:bodyPr/>
          <a:lstStyle/>
          <a:p>
            <a:endParaRPr lang="zh-CN" altLang="en-US"/>
          </a:p>
        </p:txBody>
      </p:sp>
      <p:sp>
        <p:nvSpPr>
          <p:cNvPr id="1048652"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6.xml" /><Relationship Id="rId11" Type="http://schemas.openxmlformats.org/officeDocument/2006/relationships/tags" Target="../tags/tag7.xml" /><Relationship Id="rId12" Type="http://schemas.openxmlformats.org/officeDocument/2006/relationships/tags" Target="../tags/tag8.xml" /><Relationship Id="rId13" Type="http://schemas.openxmlformats.org/officeDocument/2006/relationships/image" Target="../media/image5.png" /><Relationship Id="rId14" Type="http://schemas.openxmlformats.org/officeDocument/2006/relationships/tags" Target="../tags/tag9.xml" /><Relationship Id="rId15"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tags" Target="../tags/tag5.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6.png" /><Relationship Id="rId10" Type="http://schemas.openxmlformats.org/officeDocument/2006/relationships/tags" Target="../tags/tag21.xml" /><Relationship Id="rId11" Type="http://schemas.openxmlformats.org/officeDocument/2006/relationships/image" Target="../media/image5.png" /><Relationship Id="rId12" Type="http://schemas.openxmlformats.org/officeDocument/2006/relationships/tags" Target="../tags/tag22.xml" /><Relationship Id="rId13" Type="http://schemas.openxmlformats.org/officeDocument/2006/relationships/image" Target="../media/image4.png" /><Relationship Id="rId14" Type="http://schemas.openxmlformats.org/officeDocument/2006/relationships/tags" Target="../tags/tag23.xml" /><Relationship Id="rId15"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image" Target="../media/image7.png" /><Relationship Id="rId4" Type="http://schemas.openxmlformats.org/officeDocument/2006/relationships/tags" Target="../tags/tag16.xml" /><Relationship Id="rId5" Type="http://schemas.openxmlformats.org/officeDocument/2006/relationships/image" Target="../media/image8.png"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tags" Target="../tags/tag19.xml" /><Relationship Id="rId9" Type="http://schemas.openxmlformats.org/officeDocument/2006/relationships/tags" Target="../tags/tag20.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9.png" /><Relationship Id="rId10" Type="http://schemas.openxmlformats.org/officeDocument/2006/relationships/tags" Target="../tags/tag29.xml" /><Relationship Id="rId11" Type="http://schemas.openxmlformats.org/officeDocument/2006/relationships/image" Target="../media/image5.png"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10.png" /><Relationship Id="rId4" Type="http://schemas.openxmlformats.org/officeDocument/2006/relationships/tags" Target="../tags/tag25.xml" /><Relationship Id="rId5" Type="http://schemas.openxmlformats.org/officeDocument/2006/relationships/image" Target="../media/image11.png"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image" Target="../media/image4.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tags" Target="../tags/tag4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9.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2.png" /><Relationship Id="rId10" Type="http://schemas.openxmlformats.org/officeDocument/2006/relationships/image" Target="../media/image4.png" /><Relationship Id="rId11" Type="http://schemas.openxmlformats.org/officeDocument/2006/relationships/tags" Target="../tags/tag67.xml" /><Relationship Id="rId12" Type="http://schemas.openxmlformats.org/officeDocument/2006/relationships/image" Target="../media/image5.png" /><Relationship Id="rId13" Type="http://schemas.openxmlformats.org/officeDocument/2006/relationships/tags" Target="../tags/tag68.xml" /><Relationship Id="rId14" Type="http://schemas.openxmlformats.org/officeDocument/2006/relationships/slideMaster" Target="../slideMasters/slideMaster2.xml" /><Relationship Id="rId2" Type="http://schemas.openxmlformats.org/officeDocument/2006/relationships/tags" Target="../tags/tag61.xml" /><Relationship Id="rId3" Type="http://schemas.openxmlformats.org/officeDocument/2006/relationships/image" Target="../media/image13.png" /><Relationship Id="rId4" Type="http://schemas.openxmlformats.org/officeDocument/2006/relationships/tags" Target="../tags/tag62.xml" /><Relationship Id="rId5" Type="http://schemas.openxmlformats.org/officeDocument/2006/relationships/image" Target="../media/image14.png"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BF9894-1D1B-45B0-B4B7-CA0A0FE62D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198125-E7A7-45C6-B424-B5959B5D37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64FA01-E159-44E9-8B10-E9BB7E503D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81644F-C1E3-4171-B7EE-88F7A5DCBC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83C08B-0F36-477C-85E2-AA763DB5B9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B06D1E-02C3-4C3E-A697-4AC125A084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441A70-3E31-47E6-A503-5AF676A7E1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6971BC-EDBB-47C3-A62F-C4A65D52FF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7B8EFA-4CE3-4ADB-8753-C6F3C591E8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AD30E5-1960-47F7-B8DD-C342E3EFE0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EFD280-C0D8-4C64-8E0D-4E0E17D2CF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9" name="@svg_varObj2"/>
          <p:cNvPicPr>
            <a:picLocks noChangeAspect="1"/>
          </p:cNvPicPr>
          <p:nvPr userDrawn="1">
            <p:custDataLst>
              <p:tags r:id="rId2"/>
            </p:custDataLst>
          </p:nvPr>
        </p:nvPicPr>
        <p:blipFill>
          <a:blip r:embed="rId1"/>
          <a:stretch>
            <a:fillRect/>
          </a:stretch>
        </p:blipFill>
        <p:spPr>
          <a:xfrm>
            <a:off x="0" y="1955083"/>
            <a:ext cx="11811000" cy="4912459"/>
          </a:xfrm>
          <a:prstGeom prst="rect">
            <a:avLst/>
          </a:prstGeom>
        </p:spPr>
      </p:pic>
      <p:pic>
        <p:nvPicPr>
          <p:cNvPr id="2097161" name="@svg_varObj1"/>
          <p:cNvPicPr>
            <a:picLocks noChangeAspect="1"/>
          </p:cNvPicPr>
          <p:nvPr userDrawn="1">
            <p:custDataLst>
              <p:tags r:id="rId4"/>
            </p:custDataLst>
          </p:nvPr>
        </p:nvPicPr>
        <p:blipFill>
          <a:blip r:embed="rId3"/>
          <a:stretch>
            <a:fillRect/>
          </a:stretch>
        </p:blipFill>
        <p:spPr>
          <a:xfrm>
            <a:off x="0" y="1955083"/>
            <a:ext cx="11811000" cy="4912459"/>
          </a:xfrm>
          <a:prstGeom prst="rect">
            <a:avLst/>
          </a:prstGeom>
        </p:spPr>
      </p:pic>
      <p:pic>
        <p:nvPicPr>
          <p:cNvPr id="2097163" name="@png_pic"/>
          <p:cNvPicPr>
            <a:picLocks noChangeAspect="1"/>
          </p:cNvPicPr>
          <p:nvPr userDrawn="1">
            <p:custDataLst>
              <p:tags r:id="rId6"/>
            </p:custDataLst>
          </p:nvPr>
        </p:nvPicPr>
        <p:blipFill>
          <a:blip r:embed="rId5"/>
          <a:stretch>
            <a:fillRect/>
          </a:stretch>
        </p:blipFill>
        <p:spPr>
          <a:xfrm>
            <a:off x="0" y="1964639"/>
            <a:ext cx="11811000" cy="4912459"/>
          </a:xfrm>
          <a:prstGeom prst="rect">
            <a:avLst/>
          </a:prstGeom>
        </p:spPr>
      </p:pic>
      <p:pic>
        <p:nvPicPr>
          <p:cNvPr id="2097165" name="@svg_logo"/>
          <p:cNvPicPr>
            <a:picLocks noChangeAspect="1"/>
          </p:cNvPicPr>
          <p:nvPr userDrawn="1">
            <p:custDataLst>
              <p:tags r:id="rId8"/>
            </p:custDataLst>
          </p:nvPr>
        </p:nvPicPr>
        <p:blipFill>
          <a:blip r:embed="rId7"/>
          <a:stretch>
            <a:fillRect/>
          </a:stretch>
        </p:blipFill>
        <p:spPr>
          <a:xfrm>
            <a:off x="10829426" y="528590"/>
            <a:ext cx="509134" cy="128430"/>
          </a:xfrm>
          <a:prstGeom prst="rect">
            <a:avLst/>
          </a:prstGeom>
        </p:spPr>
      </p:pic>
      <p:sp>
        <p:nvSpPr>
          <p:cNvPr id="1048668" name="标题 1"/>
          <p:cNvSpPr>
            <a:spLocks noGrp="1"/>
          </p:cNvSpPr>
          <p:nvPr userDrawn="1">
            <p:ph type="ctrTitle" hasCustomPrompt="1"/>
            <p:custDataLst>
              <p:tags r:id="rId9"/>
            </p:custDataLst>
          </p:nvPr>
        </p:nvSpPr>
        <p:spPr>
          <a:xfrm>
            <a:off x="5322498" y="1619884"/>
            <a:ext cx="6031302" cy="2274266"/>
          </a:xfrm>
        </p:spPr>
        <p:txBody>
          <a:bodyPr anchor="b">
            <a:normAutofit/>
          </a:bodyPr>
          <a:lstStyle>
            <a:lvl1pPr algn="r">
              <a:lnSpc>
                <a:spcPct val="100000"/>
              </a:lnSpc>
              <a:defRPr sz="5400"/>
            </a:lvl1pPr>
          </a:lstStyle>
          <a:p>
            <a:r>
              <a:rPr lang="zh-CN" altLang="en-US"/>
              <a:t>单击此处编辑母</a:t>
            </a:r>
            <a:br>
              <a:rPr lang="en-US" altLang="zh-CN"/>
            </a:br>
            <a:r>
              <a:rPr lang="zh-CN" altLang="en-US"/>
              <a:t>版标题样式</a:t>
            </a:r>
            <a:endParaRPr lang="zh-CN" altLang="en-US"/>
          </a:p>
        </p:txBody>
      </p:sp>
      <p:sp>
        <p:nvSpPr>
          <p:cNvPr id="1048670" name="副标题 2"/>
          <p:cNvSpPr>
            <a:spLocks noGrp="1"/>
          </p:cNvSpPr>
          <p:nvPr userDrawn="1">
            <p:ph type="subTitle" idx="1"/>
            <p:custDataLst>
              <p:tags r:id="rId10"/>
            </p:custDataLst>
          </p:nvPr>
        </p:nvSpPr>
        <p:spPr>
          <a:xfrm>
            <a:off x="7090912" y="4038150"/>
            <a:ext cx="4262887" cy="972000"/>
          </a:xfrm>
        </p:spPr>
        <p:txBody>
          <a:bodyPr>
            <a:normAutofit/>
          </a:bodyPr>
          <a:lstStyle>
            <a:lvl1pPr marL="0" indent="0" algn="r">
              <a:lnSpc>
                <a:spcPct val="100000"/>
              </a:lnSpc>
              <a:buNone/>
              <a:defRPr sz="16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2" name="公司名占位符 6"/>
          <p:cNvSpPr>
            <a:spLocks noGrp="1"/>
          </p:cNvSpPr>
          <p:nvPr userDrawn="1">
            <p:ph type="body" sz="quarter" idx="13" hasCustomPrompt="1"/>
            <p:custDataLst>
              <p:tags r:id="rId11"/>
            </p:custDataLst>
          </p:nvPr>
        </p:nvSpPr>
        <p:spPr>
          <a:xfrm>
            <a:off x="857250" y="366417"/>
            <a:ext cx="9328150" cy="504000"/>
          </a:xfrm>
        </p:spPr>
        <p:txBody>
          <a:bodyPr anchor="ctr">
            <a:normAutofit/>
          </a:bodyPr>
          <a:lstStyle>
            <a:lvl1pPr marL="0" indent="0">
              <a:lnSpc>
                <a:spcPct val="100000"/>
              </a:lnSpc>
              <a:buNone/>
              <a:defRPr sz="1200">
                <a:solidFill>
                  <a:schemeClr val="tx1">
                    <a:lumMod val="85000"/>
                    <a:lumOff val="15000"/>
                  </a:schemeClr>
                </a:solidFill>
              </a:defRPr>
            </a:lvl1pPr>
          </a:lstStyle>
          <a:p>
            <a:pPr lvl="0"/>
            <a:r>
              <a:rPr lang="zh-CN" altLang="en-US"/>
              <a:t>公司名占位符</a:t>
            </a:r>
            <a:endParaRPr lang="zh-CN" altLang="en-US"/>
          </a:p>
        </p:txBody>
      </p:sp>
      <p:sp>
        <p:nvSpPr>
          <p:cNvPr id="1048674" name="署名占位符 10"/>
          <p:cNvSpPr>
            <a:spLocks noGrp="1"/>
          </p:cNvSpPr>
          <p:nvPr userDrawn="1">
            <p:ph type="body" sz="quarter" idx="17" hasCustomPrompt="1"/>
            <p:custDataLst>
              <p:tags r:id="rId12"/>
            </p:custDataLst>
          </p:nvPr>
        </p:nvSpPr>
        <p:spPr>
          <a:xfrm>
            <a:off x="8610600" y="5182846"/>
            <a:ext cx="2743200" cy="50400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67" name="@svg_line"/>
          <p:cNvPicPr preferRelativeResize="0"/>
          <p:nvPr userDrawn="1">
            <p:custDataLst>
              <p:tags r:id="rId14"/>
            </p:custDataLst>
          </p:nvPr>
        </p:nvPicPr>
        <p:blipFill>
          <a:blip r:embed="rId13"/>
          <a:stretch>
            <a:fillRect/>
          </a:stretch>
        </p:blipFill>
        <p:spPr>
          <a:xfrm>
            <a:off x="822961" y="849815"/>
            <a:ext cx="10584000" cy="180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35" name=""/>
        <p:cNvGrpSpPr/>
        <p:nvPr/>
      </p:nvGrpSpPr>
      <p:grpSpPr>
        <a:xfrm>
          <a:off x="0" y="0"/>
          <a:ext cx="0" cy="0"/>
        </a:xfrm>
      </p:grpSpPr>
      <p:sp>
        <p:nvSpPr>
          <p:cNvPr id="104867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7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2" name="页脚占位符 4"/>
          <p:cNvSpPr>
            <a:spLocks noGrp="1"/>
          </p:cNvSpPr>
          <p:nvPr>
            <p:ph type="ftr" sz="quarter" idx="11"/>
            <p:custDataLst>
              <p:tags r:id="rId4"/>
            </p:custDataLst>
          </p:nvPr>
        </p:nvSpPr>
        <p:spPr/>
        <p:txBody>
          <a:bodyPr/>
          <a:lstStyle/>
          <a:p>
            <a:endParaRPr lang="zh-CN" altLang="en-US"/>
          </a:p>
        </p:txBody>
      </p:sp>
      <p:sp>
        <p:nvSpPr>
          <p:cNvPr id="104868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9" name="@svg_varObj2"/>
          <p:cNvPicPr>
            <a:picLocks noChangeAspect="1"/>
          </p:cNvPicPr>
          <p:nvPr userDrawn="1">
            <p:custDataLst>
              <p:tags r:id="rId2"/>
            </p:custDataLst>
          </p:nvPr>
        </p:nvPicPr>
        <p:blipFill>
          <a:blip r:embed="rId1"/>
          <a:stretch>
            <a:fillRect/>
          </a:stretch>
        </p:blipFill>
        <p:spPr>
          <a:xfrm>
            <a:off x="0" y="2785669"/>
            <a:ext cx="8057133" cy="4068130"/>
          </a:xfrm>
          <a:prstGeom prst="rect">
            <a:avLst/>
          </a:prstGeom>
        </p:spPr>
      </p:pic>
      <p:pic>
        <p:nvPicPr>
          <p:cNvPr id="2097171" name="@svg_varObj1"/>
          <p:cNvPicPr>
            <a:picLocks noChangeAspect="1"/>
          </p:cNvPicPr>
          <p:nvPr userDrawn="1">
            <p:custDataLst>
              <p:tags r:id="rId4"/>
            </p:custDataLst>
          </p:nvPr>
        </p:nvPicPr>
        <p:blipFill>
          <a:blip r:embed="rId3"/>
          <a:stretch>
            <a:fillRect/>
          </a:stretch>
        </p:blipFill>
        <p:spPr>
          <a:xfrm>
            <a:off x="0" y="2785669"/>
            <a:ext cx="8057133" cy="4068130"/>
          </a:xfrm>
          <a:prstGeom prst="rect">
            <a:avLst/>
          </a:prstGeom>
        </p:spPr>
      </p:pic>
      <p:pic>
        <p:nvPicPr>
          <p:cNvPr id="2097173" name="@png_pic"/>
          <p:cNvPicPr>
            <a:picLocks noChangeAspect="1"/>
          </p:cNvPicPr>
          <p:nvPr userDrawn="1">
            <p:custDataLst>
              <p:tags r:id="rId6"/>
            </p:custDataLst>
          </p:nvPr>
        </p:nvPicPr>
        <p:blipFill>
          <a:blip r:embed="rId5"/>
          <a:stretch>
            <a:fillRect/>
          </a:stretch>
        </p:blipFill>
        <p:spPr>
          <a:xfrm>
            <a:off x="0" y="2785669"/>
            <a:ext cx="8057133" cy="4068130"/>
          </a:xfrm>
          <a:prstGeom prst="rect">
            <a:avLst/>
          </a:prstGeom>
        </p:spPr>
      </p:pic>
      <p:sp>
        <p:nvSpPr>
          <p:cNvPr id="1048686" name="标题 1"/>
          <p:cNvSpPr>
            <a:spLocks noGrp="1"/>
          </p:cNvSpPr>
          <p:nvPr>
            <p:ph type="title" hasCustomPrompt="1"/>
            <p:custDataLst>
              <p:tags r:id="rId7"/>
            </p:custDataLst>
          </p:nvPr>
        </p:nvSpPr>
        <p:spPr>
          <a:xfrm>
            <a:off x="1754188" y="1009199"/>
            <a:ext cx="2880000" cy="2568390"/>
          </a:xfrm>
        </p:spPr>
        <p:txBody>
          <a:bodyPr anchor="ctr">
            <a:normAutofit/>
          </a:bodyPr>
          <a:lstStyle>
            <a:lvl1pPr>
              <a:defRPr sz="4400"/>
            </a:lvl1pPr>
          </a:lstStyle>
          <a:p>
            <a:r>
              <a:rPr lang="zh-CN" altLang="en-US"/>
              <a:t>标题</a:t>
            </a:r>
            <a:endParaRPr lang="zh-CN" altLang="en-US"/>
          </a:p>
        </p:txBody>
      </p:sp>
      <p:sp>
        <p:nvSpPr>
          <p:cNvPr id="1048688" name="日期占位符 3"/>
          <p:cNvSpPr>
            <a:spLocks noGrp="1"/>
          </p:cNvSpPr>
          <p:nvPr>
            <p:ph type="dt" sz="half" idx="10"/>
            <p:custDataLst>
              <p:tags r:id="rId8"/>
            </p:custDataLst>
          </p:nvPr>
        </p:nvSpPr>
        <p:spPr/>
        <p:txBody>
          <a:bodyPr/>
          <a:lstStyle/>
          <a:p>
            <a:fld id="{5592522B-0F24-4480-B9DD-A9474A6880D6}" type="datetimeFigureOut">
              <a:rPr lang="zh-CN" altLang="en-US" smtClean="0"/>
              <a:t/>
            </a:fld>
            <a:endParaRPr lang="zh-CN" altLang="en-US"/>
          </a:p>
        </p:txBody>
      </p:sp>
      <p:sp>
        <p:nvSpPr>
          <p:cNvPr id="1048690" name="页脚占位符 4"/>
          <p:cNvSpPr>
            <a:spLocks noGrp="1"/>
          </p:cNvSpPr>
          <p:nvPr>
            <p:ph type="ftr" sz="quarter" idx="11"/>
            <p:custDataLst>
              <p:tags r:id="rId9"/>
            </p:custDataLst>
          </p:nvPr>
        </p:nvSpPr>
        <p:spPr/>
        <p:txBody>
          <a:bodyPr/>
          <a:lstStyle/>
          <a:p>
            <a:endParaRPr lang="zh-CN" altLang="en-US"/>
          </a:p>
        </p:txBody>
      </p:sp>
      <p:sp>
        <p:nvSpPr>
          <p:cNvPr id="1048692" name="灯片编号占位符 5"/>
          <p:cNvSpPr>
            <a:spLocks noGrp="1"/>
          </p:cNvSpPr>
          <p:nvPr>
            <p:ph type="sldNum" sz="quarter" idx="12"/>
            <p:custDataLst>
              <p:tags r:id="rId10"/>
            </p:custDataLst>
          </p:nvPr>
        </p:nvSpPr>
        <p:spPr/>
        <p:txBody>
          <a:bodyPr/>
          <a:lstStyle/>
          <a:p>
            <a:fld id="{BE5F26B5-172A-4DC2-B0B7-181CFC56B87C}" type="slidenum">
              <a:rPr lang="zh-CN" altLang="en-US" smtClean="0"/>
              <a:t/>
            </a:fld>
            <a:endParaRPr lang="zh-CN" altLang="en-US"/>
          </a:p>
        </p:txBody>
      </p:sp>
      <p:pic>
        <p:nvPicPr>
          <p:cNvPr id="2097175"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pic>
        <p:nvPicPr>
          <p:cNvPr id="2097177" name="@svg_logo"/>
          <p:cNvPicPr>
            <a:picLocks noChangeAspect="1"/>
          </p:cNvPicPr>
          <p:nvPr userDrawn="1">
            <p:custDataLst>
              <p:tags r:id="rId14"/>
            </p:custDataLst>
          </p:nvPr>
        </p:nvPicPr>
        <p:blipFill>
          <a:blip r:embed="rId13"/>
          <a:stretch>
            <a:fillRect/>
          </a:stretch>
        </p:blipFill>
        <p:spPr>
          <a:xfrm>
            <a:off x="10829426" y="528590"/>
            <a:ext cx="509134" cy="12843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79" name="@svg_varObj2"/>
          <p:cNvPicPr>
            <a:picLocks noChangeAspect="1"/>
          </p:cNvPicPr>
          <p:nvPr userDrawn="1">
            <p:custDataLst>
              <p:tags r:id="rId2"/>
            </p:custDataLst>
          </p:nvPr>
        </p:nvPicPr>
        <p:blipFill>
          <a:blip r:embed="rId1"/>
          <a:stretch>
            <a:fillRect/>
          </a:stretch>
        </p:blipFill>
        <p:spPr>
          <a:xfrm>
            <a:off x="0" y="1088390"/>
            <a:ext cx="12192000" cy="5794375"/>
          </a:xfrm>
          <a:prstGeom prst="rect">
            <a:avLst/>
          </a:prstGeom>
        </p:spPr>
      </p:pic>
      <p:pic>
        <p:nvPicPr>
          <p:cNvPr id="2097181" name="@svg_varObj1"/>
          <p:cNvPicPr>
            <a:picLocks noChangeAspect="1"/>
          </p:cNvPicPr>
          <p:nvPr userDrawn="1">
            <p:custDataLst>
              <p:tags r:id="rId4"/>
            </p:custDataLst>
          </p:nvPr>
        </p:nvPicPr>
        <p:blipFill>
          <a:blip r:embed="rId3"/>
          <a:stretch>
            <a:fillRect/>
          </a:stretch>
        </p:blipFill>
        <p:spPr>
          <a:xfrm>
            <a:off x="0" y="1088390"/>
            <a:ext cx="12192000" cy="5794375"/>
          </a:xfrm>
          <a:prstGeom prst="rect">
            <a:avLst/>
          </a:prstGeom>
        </p:spPr>
      </p:pic>
      <p:pic>
        <p:nvPicPr>
          <p:cNvPr id="2097183" name="@png_pic"/>
          <p:cNvPicPr>
            <a:picLocks noChangeAspect="1"/>
          </p:cNvPicPr>
          <p:nvPr userDrawn="1">
            <p:custDataLst>
              <p:tags r:id="rId6"/>
            </p:custDataLst>
          </p:nvPr>
        </p:nvPicPr>
        <p:blipFill>
          <a:blip r:embed="rId5"/>
          <a:stretch>
            <a:fillRect/>
          </a:stretch>
        </p:blipFill>
        <p:spPr>
          <a:xfrm>
            <a:off x="0" y="1098550"/>
            <a:ext cx="12192000" cy="5794375"/>
          </a:xfrm>
          <a:prstGeom prst="rect">
            <a:avLst/>
          </a:prstGeom>
        </p:spPr>
      </p:pic>
      <p:sp>
        <p:nvSpPr>
          <p:cNvPr id="1048694" name="标题 1"/>
          <p:cNvSpPr>
            <a:spLocks noGrp="1"/>
          </p:cNvSpPr>
          <p:nvPr>
            <p:ph type="title" hasCustomPrompt="1"/>
            <p:custDataLst>
              <p:tags r:id="rId7"/>
            </p:custDataLst>
          </p:nvPr>
        </p:nvSpPr>
        <p:spPr>
          <a:xfrm>
            <a:off x="825361" y="3133103"/>
            <a:ext cx="6367550" cy="1743697"/>
          </a:xfrm>
        </p:spPr>
        <p:txBody>
          <a:bodyPr anchor="t">
            <a:normAutofit/>
          </a:bodyPr>
          <a:lstStyle>
            <a:lvl1pPr algn="l">
              <a:defRPr sz="3200" b="0">
                <a:solidFill>
                  <a:schemeClr val="tx1"/>
                </a:solidFill>
              </a:defRPr>
            </a:lvl1pPr>
          </a:lstStyle>
          <a:p>
            <a:r>
              <a:rPr lang="zh-CN" altLang="en-US"/>
              <a:t>单击编辑母版标题</a:t>
            </a:r>
            <a:endParaRPr lang="zh-CN" altLang="en-US"/>
          </a:p>
        </p:txBody>
      </p:sp>
      <p:sp>
        <p:nvSpPr>
          <p:cNvPr id="1048696" name="节编号 3"/>
          <p:cNvSpPr>
            <a:spLocks noGrp="1"/>
          </p:cNvSpPr>
          <p:nvPr>
            <p:ph type="body" sz="quarter" idx="13" hasCustomPrompt="1"/>
            <p:custDataLst>
              <p:tags r:id="rId8"/>
            </p:custDataLst>
          </p:nvPr>
        </p:nvSpPr>
        <p:spPr>
          <a:xfrm>
            <a:off x="822961" y="1781404"/>
            <a:ext cx="6367550" cy="1224000"/>
          </a:xfrm>
        </p:spPr>
        <p:txBody>
          <a:bodyPr anchor="ctr">
            <a:noAutofit/>
          </a:bodyPr>
          <a:lstStyle>
            <a:lvl1pPr marL="0" indent="0" algn="l">
              <a:buNone/>
              <a:defRPr sz="8000" b="1">
                <a:solidFill>
                  <a:schemeClr val="tx1">
                    <a:lumMod val="65000"/>
                    <a:lumOff val="35000"/>
                  </a:schemeClr>
                </a:solidFill>
              </a:defRPr>
            </a:lvl1pPr>
          </a:lstStyle>
          <a:p>
            <a:pPr lvl="0"/>
            <a:r>
              <a:rPr lang="zh-CN" altLang="en-US"/>
              <a:t>节编号</a:t>
            </a:r>
            <a:endParaRPr lang="zh-CN" altLang="en-US"/>
          </a:p>
        </p:txBody>
      </p:sp>
      <p:pic>
        <p:nvPicPr>
          <p:cNvPr id="2097185" name="@svg_logo"/>
          <p:cNvPicPr>
            <a:picLocks noChangeAspect="1"/>
          </p:cNvPicPr>
          <p:nvPr userDrawn="1">
            <p:custDataLst>
              <p:tags r:id="rId10"/>
            </p:custDataLst>
          </p:nvPr>
        </p:nvPicPr>
        <p:blipFill>
          <a:blip r:embed="rId9"/>
          <a:stretch>
            <a:fillRect/>
          </a:stretch>
        </p:blipFill>
        <p:spPr>
          <a:xfrm>
            <a:off x="10829426" y="500455"/>
            <a:ext cx="509134" cy="128430"/>
          </a:xfrm>
          <a:prstGeom prst="rect">
            <a:avLst/>
          </a:prstGeom>
        </p:spPr>
      </p:pic>
      <p:pic>
        <p:nvPicPr>
          <p:cNvPr id="2097187"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69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0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6" name="页脚占位符 5"/>
          <p:cNvSpPr>
            <a:spLocks noGrp="1"/>
          </p:cNvSpPr>
          <p:nvPr>
            <p:ph type="ftr" sz="quarter" idx="11"/>
            <p:custDataLst>
              <p:tags r:id="rId5"/>
            </p:custDataLst>
          </p:nvPr>
        </p:nvSpPr>
        <p:spPr/>
        <p:txBody>
          <a:bodyPr/>
          <a:lstStyle/>
          <a:p>
            <a:endParaRPr lang="zh-CN" altLang="en-US"/>
          </a:p>
        </p:txBody>
      </p:sp>
      <p:sp>
        <p:nvSpPr>
          <p:cNvPr id="104870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1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7"/>
            </p:custDataLst>
          </p:nvPr>
        </p:nvSpPr>
        <p:spPr/>
        <p:txBody>
          <a:bodyPr/>
          <a:lstStyle/>
          <a:p>
            <a:endParaRPr lang="zh-CN" altLang="en-US"/>
          </a:p>
        </p:txBody>
      </p:sp>
      <p:sp>
        <p:nvSpPr>
          <p:cNvPr id="104872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2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0" name="页脚占位符 3"/>
          <p:cNvSpPr>
            <a:spLocks noGrp="1"/>
          </p:cNvSpPr>
          <p:nvPr>
            <p:ph type="ftr" sz="quarter" idx="11"/>
            <p:custDataLst>
              <p:tags r:id="rId3"/>
            </p:custDataLst>
          </p:nvPr>
        </p:nvSpPr>
        <p:spPr/>
        <p:txBody>
          <a:bodyPr/>
          <a:lstStyle/>
          <a:p>
            <a:endParaRPr lang="zh-CN" altLang="en-US"/>
          </a:p>
        </p:txBody>
      </p:sp>
      <p:sp>
        <p:nvSpPr>
          <p:cNvPr id="104873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3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页脚占位符 2"/>
          <p:cNvSpPr>
            <a:spLocks noGrp="1"/>
          </p:cNvSpPr>
          <p:nvPr>
            <p:ph type="ftr" sz="quarter" idx="11"/>
            <p:custDataLst>
              <p:tags r:id="rId2"/>
            </p:custDataLst>
          </p:nvPr>
        </p:nvSpPr>
        <p:spPr/>
        <p:txBody>
          <a:bodyPr/>
          <a:lstStyle/>
          <a:p>
            <a:endParaRPr lang="zh-CN" altLang="en-US"/>
          </a:p>
        </p:txBody>
      </p:sp>
      <p:sp>
        <p:nvSpPr>
          <p:cNvPr id="104873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40" name="内容占位符 1"/>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44" name="页脚占位符 3"/>
          <p:cNvSpPr>
            <a:spLocks noGrp="1"/>
          </p:cNvSpPr>
          <p:nvPr>
            <p:ph type="ftr" sz="quarter" idx="11"/>
            <p:custDataLst>
              <p:tags r:id="rId3"/>
            </p:custDataLst>
          </p:nvPr>
        </p:nvSpPr>
        <p:spPr/>
        <p:txBody>
          <a:bodyPr/>
          <a:lstStyle/>
          <a:p>
            <a:endParaRPr lang="zh-CN" altLang="en-US"/>
          </a:p>
        </p:txBody>
      </p:sp>
      <p:sp>
        <p:nvSpPr>
          <p:cNvPr id="104874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48"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50"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52"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54" name="页脚占位符 4"/>
          <p:cNvSpPr>
            <a:spLocks noGrp="1"/>
          </p:cNvSpPr>
          <p:nvPr>
            <p:ph type="ftr" sz="quarter" idx="11"/>
            <p:custDataLst>
              <p:tags r:id="rId4"/>
            </p:custDataLst>
          </p:nvPr>
        </p:nvSpPr>
        <p:spPr/>
        <p:txBody>
          <a:bodyPr/>
          <a:lstStyle/>
          <a:p>
            <a:endParaRPr lang="zh-CN" altLang="en-US"/>
          </a:p>
        </p:txBody>
      </p:sp>
      <p:sp>
        <p:nvSpPr>
          <p:cNvPr id="104875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89" name="@svg_varObj2"/>
          <p:cNvPicPr>
            <a:picLocks noChangeAspect="1"/>
          </p:cNvPicPr>
          <p:nvPr userDrawn="1">
            <p:custDataLst>
              <p:tags r:id="rId2"/>
            </p:custDataLst>
          </p:nvPr>
        </p:nvPicPr>
        <p:blipFill>
          <a:blip r:embed="rId1"/>
          <a:stretch>
            <a:fillRect/>
          </a:stretch>
        </p:blipFill>
        <p:spPr>
          <a:xfrm>
            <a:off x="0" y="1914943"/>
            <a:ext cx="12192000" cy="4973715"/>
          </a:xfrm>
          <a:prstGeom prst="rect">
            <a:avLst/>
          </a:prstGeom>
        </p:spPr>
      </p:pic>
      <p:pic>
        <p:nvPicPr>
          <p:cNvPr id="2097191" name="@svg_varObj1"/>
          <p:cNvPicPr>
            <a:picLocks noChangeAspect="1"/>
          </p:cNvPicPr>
          <p:nvPr userDrawn="1">
            <p:custDataLst>
              <p:tags r:id="rId4"/>
            </p:custDataLst>
          </p:nvPr>
        </p:nvPicPr>
        <p:blipFill>
          <a:blip r:embed="rId3"/>
          <a:stretch>
            <a:fillRect/>
          </a:stretch>
        </p:blipFill>
        <p:spPr>
          <a:xfrm>
            <a:off x="0" y="1914943"/>
            <a:ext cx="12192000" cy="4973715"/>
          </a:xfrm>
          <a:prstGeom prst="rect">
            <a:avLst/>
          </a:prstGeom>
        </p:spPr>
      </p:pic>
      <p:pic>
        <p:nvPicPr>
          <p:cNvPr id="2097193" name="@png_pic"/>
          <p:cNvPicPr>
            <a:picLocks noChangeAspect="1"/>
          </p:cNvPicPr>
          <p:nvPr userDrawn="1">
            <p:custDataLst>
              <p:tags r:id="rId6"/>
            </p:custDataLst>
          </p:nvPr>
        </p:nvPicPr>
        <p:blipFill>
          <a:blip r:embed="rId5"/>
          <a:stretch>
            <a:fillRect/>
          </a:stretch>
        </p:blipFill>
        <p:spPr>
          <a:xfrm>
            <a:off x="0" y="1914943"/>
            <a:ext cx="12192000" cy="4973715"/>
          </a:xfrm>
          <a:prstGeom prst="rect">
            <a:avLst/>
          </a:prstGeom>
        </p:spPr>
      </p:pic>
      <p:sp>
        <p:nvSpPr>
          <p:cNvPr id="1048758" name="标题 1"/>
          <p:cNvSpPr>
            <a:spLocks noGrp="1"/>
          </p:cNvSpPr>
          <p:nvPr userDrawn="1">
            <p:ph type="ctrTitle"/>
            <p:custDataLst>
              <p:tags r:id="rId7"/>
            </p:custDataLst>
          </p:nvPr>
        </p:nvSpPr>
        <p:spPr>
          <a:xfrm>
            <a:off x="4748980" y="1772761"/>
            <a:ext cx="6604219" cy="1800000"/>
          </a:xfrm>
        </p:spPr>
        <p:txBody>
          <a:bodyPr anchor="b"/>
          <a:lstStyle>
            <a:lvl1pPr algn="r">
              <a:lnSpc>
                <a:spcPct val="100000"/>
              </a:lnSpc>
              <a:defRPr sz="6000"/>
            </a:lvl1pPr>
          </a:lstStyle>
          <a:p>
            <a:r>
              <a:rPr lang="zh-CN" altLang="en-US"/>
              <a:t>单击此处编辑母版标题样式</a:t>
            </a:r>
            <a:endParaRPr lang="zh-CN" altLang="en-US"/>
          </a:p>
        </p:txBody>
      </p:sp>
      <p:sp>
        <p:nvSpPr>
          <p:cNvPr id="1048760" name="公司名占位符 6"/>
          <p:cNvSpPr>
            <a:spLocks noGrp="1"/>
          </p:cNvSpPr>
          <p:nvPr userDrawn="1">
            <p:ph type="body" sz="quarter" idx="13" hasCustomPrompt="1"/>
            <p:custDataLst>
              <p:tags r:id="rId8"/>
            </p:custDataLst>
          </p:nvPr>
        </p:nvSpPr>
        <p:spPr>
          <a:xfrm>
            <a:off x="838799" y="356515"/>
            <a:ext cx="9740301" cy="504000"/>
          </a:xfrm>
        </p:spPr>
        <p:txBody>
          <a:bodyPr vert="horz" lIns="0" tIns="0" rIns="0" bIns="0" rtlCol="0" anchor="ctr">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1200" b="0" i="0" u="none" strike="noStrike" kern="1200" cap="none" spc="0" normalizeH="0" baseline="0" noProof="1">
                <a:solidFill>
                  <a:schemeClr val="tx1">
                    <a:lumMod val="85000"/>
                    <a:lumOff val="15000"/>
                  </a:schemeClr>
                </a:solidFill>
                <a:latin typeface="+mn-lt"/>
                <a:ea typeface="+mn-ea"/>
                <a:cs typeface="+mn-cs"/>
              </a:defRPr>
            </a:lvl1pPr>
          </a:lstStyle>
          <a:p>
            <a:pPr lvl="0"/>
            <a:r>
              <a:rPr>
                <a:sym typeface="+mn-ea"/>
              </a:rPr>
              <a:t>公司名占位符</a:t>
            </a:r>
            <a:endParaRPr>
              <a:sym typeface="+mn-ea"/>
            </a:endParaRPr>
          </a:p>
        </p:txBody>
      </p:sp>
      <p:sp>
        <p:nvSpPr>
          <p:cNvPr id="1048762" name="署名占位符 10"/>
          <p:cNvSpPr>
            <a:spLocks noGrp="1"/>
          </p:cNvSpPr>
          <p:nvPr userDrawn="1">
            <p:ph type="body" sz="quarter" idx="17" hasCustomPrompt="1"/>
            <p:custDataLst>
              <p:tags r:id="rId9"/>
            </p:custDataLst>
          </p:nvPr>
        </p:nvSpPr>
        <p:spPr>
          <a:xfrm>
            <a:off x="4749165" y="3572510"/>
            <a:ext cx="6604635" cy="50419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95" name="@svg_logo"/>
          <p:cNvPicPr>
            <a:picLocks noChangeAspect="1"/>
          </p:cNvPicPr>
          <p:nvPr userDrawn="1">
            <p:custDataLst>
              <p:tags r:id="rId11"/>
            </p:custDataLst>
          </p:nvPr>
        </p:nvPicPr>
        <p:blipFill>
          <a:blip r:embed="rId10"/>
          <a:stretch>
            <a:fillRect/>
          </a:stretch>
        </p:blipFill>
        <p:spPr>
          <a:xfrm>
            <a:off x="10829426" y="528590"/>
            <a:ext cx="509134" cy="128430"/>
          </a:xfrm>
          <a:prstGeom prst="rect">
            <a:avLst/>
          </a:prstGeom>
        </p:spPr>
      </p:pic>
      <p:pic>
        <p:nvPicPr>
          <p:cNvPr id="2097197" name="@svg_line"/>
          <p:cNvPicPr preferRelativeResize="0"/>
          <p:nvPr userDrawn="1">
            <p:custDataLst>
              <p:tags r:id="rId13"/>
            </p:custDataLst>
          </p:nvPr>
        </p:nvPicPr>
        <p:blipFill>
          <a:blip r:embed="rId12"/>
          <a:stretch>
            <a:fillRect/>
          </a:stretch>
        </p:blipFill>
        <p:spPr>
          <a:xfrm>
            <a:off x="822961" y="849815"/>
            <a:ext cx="10584000" cy="180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5.png" /><Relationship Id="rId13" Type="http://schemas.openxmlformats.org/officeDocument/2006/relationships/tags" Target="../tags/tag69.xml" /><Relationship Id="rId14" Type="http://schemas.openxmlformats.org/officeDocument/2006/relationships/image" Target="../media/image16.png" /><Relationship Id="rId15" Type="http://schemas.openxmlformats.org/officeDocument/2006/relationships/tags" Target="../tags/tag70.xml" /><Relationship Id="rId16" Type="http://schemas.openxmlformats.org/officeDocument/2006/relationships/image" Target="../media/image17.png" /><Relationship Id="rId17" Type="http://schemas.openxmlformats.org/officeDocument/2006/relationships/tags" Target="../tags/tag71.xml" /><Relationship Id="rId18" Type="http://schemas.openxmlformats.org/officeDocument/2006/relationships/tags" Target="../tags/tag72.xml" /><Relationship Id="rId19" Type="http://schemas.openxmlformats.org/officeDocument/2006/relationships/tags" Target="../tags/tag73.xml" /><Relationship Id="rId2" Type="http://schemas.openxmlformats.org/officeDocument/2006/relationships/slideLayout" Target="../slideLayouts/slideLayout13.xml" /><Relationship Id="rId20" Type="http://schemas.openxmlformats.org/officeDocument/2006/relationships/tags" Target="../tags/tag74.xml" /><Relationship Id="rId21" Type="http://schemas.openxmlformats.org/officeDocument/2006/relationships/tags" Target="../tags/tag75.xml" /><Relationship Id="rId22" Type="http://schemas.openxmlformats.org/officeDocument/2006/relationships/tags" Target="../tags/tag76.xml" /><Relationship Id="rId23" Type="http://schemas.openxmlformats.org/officeDocument/2006/relationships/tags" Target="../tags/tag77.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svg_varObj"/>
          <p:cNvPicPr>
            <a:picLocks noChangeAspect="1"/>
          </p:cNvPicPr>
          <p:nvPr userDrawn="1">
            <p:custDataLst>
              <p:tags r:id="rId13"/>
            </p:custDataLst>
          </p:nvPr>
        </p:nvPicPr>
        <p:blipFill>
          <a:blip r:embed="rId12"/>
          <a:stretch>
            <a:fillRect/>
          </a:stretch>
        </p:blipFill>
        <p:spPr>
          <a:xfrm>
            <a:off x="5130800" y="3651250"/>
            <a:ext cx="7042785" cy="3206750"/>
          </a:xfrm>
          <a:prstGeom prst="rect">
            <a:avLst/>
          </a:prstGeom>
        </p:spPr>
      </p:pic>
      <p:pic>
        <p:nvPicPr>
          <p:cNvPr id="2097155" name="@svg_varObj"/>
          <p:cNvPicPr>
            <a:picLocks noChangeAspect="1"/>
          </p:cNvPicPr>
          <p:nvPr userDrawn="1">
            <p:custDataLst>
              <p:tags r:id="rId15"/>
            </p:custDataLst>
          </p:nvPr>
        </p:nvPicPr>
        <p:blipFill>
          <a:blip r:embed="rId14"/>
          <a:stretch>
            <a:fillRect/>
          </a:stretch>
        </p:blipFill>
        <p:spPr>
          <a:xfrm>
            <a:off x="5130800" y="3651250"/>
            <a:ext cx="7042785" cy="3206750"/>
          </a:xfrm>
          <a:prstGeom prst="rect">
            <a:avLst/>
          </a:prstGeom>
        </p:spPr>
      </p:pic>
      <p:pic>
        <p:nvPicPr>
          <p:cNvPr id="2097157" name="@png_pic"/>
          <p:cNvPicPr>
            <a:picLocks noChangeAspect="1"/>
          </p:cNvPicPr>
          <p:nvPr userDrawn="1">
            <p:custDataLst>
              <p:tags r:id="rId17"/>
            </p:custDataLst>
          </p:nvPr>
        </p:nvPicPr>
        <p:blipFill>
          <a:blip r:embed="rId16"/>
          <a:stretch>
            <a:fillRect/>
          </a:stretch>
        </p:blipFill>
        <p:spPr>
          <a:xfrm>
            <a:off x="5149215" y="3651250"/>
            <a:ext cx="7042785" cy="3206750"/>
          </a:xfrm>
          <a:prstGeom prst="rect">
            <a:avLst/>
          </a:prstGeom>
        </p:spPr>
      </p:pic>
      <p:sp>
        <p:nvSpPr>
          <p:cNvPr id="1048656" name="标题占位符 1"/>
          <p:cNvSpPr>
            <a:spLocks noGrp="1"/>
          </p:cNvSpPr>
          <p:nvPr>
            <p:ph type="title"/>
            <p:custDataLst>
              <p:tags r:id="rId18"/>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9"/>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2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21"/>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22"/>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23"/>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9295" r:id="rId2"/>
    <p:sldLayoutId id="2147489296" r:id="rId3"/>
    <p:sldLayoutId id="2147489297" r:id="rId4"/>
    <p:sldLayoutId id="2147489298" r:id="rId5"/>
    <p:sldLayoutId id="2147489299" r:id="rId6"/>
    <p:sldLayoutId id="2147489300" r:id="rId7"/>
    <p:sldLayoutId id="2147489301" r:id="rId8"/>
    <p:sldLayoutId id="2147489302" r:id="rId9"/>
    <p:sldLayoutId id="2147489303" r:id="rId10"/>
    <p:sldLayoutId id="2147489304"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0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83.xml" /><Relationship Id="rId20" Type="http://schemas.openxmlformats.org/officeDocument/2006/relationships/tags" Target="../tags/tag101.xml" /><Relationship Id="rId21" Type="http://schemas.openxmlformats.org/officeDocument/2006/relationships/tags" Target="../tags/tag102.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tags" Target="../tags/tag131.xml" /><Relationship Id="rId13" Type="http://schemas.openxmlformats.org/officeDocument/2006/relationships/tags" Target="../tags/tag132.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1.xml" /><Relationship Id="rId11" Type="http://schemas.openxmlformats.org/officeDocument/2006/relationships/tags" Target="../tags/tag142.xml" /><Relationship Id="rId12" Type="http://schemas.openxmlformats.org/officeDocument/2006/relationships/tags" Target="../tags/tag143.xml" /><Relationship Id="rId13" Type="http://schemas.openxmlformats.org/officeDocument/2006/relationships/tags" Target="../tags/tag144.xml" /><Relationship Id="rId14" Type="http://schemas.openxmlformats.org/officeDocument/2006/relationships/tags" Target="../tags/tag145.xml" /><Relationship Id="rId15" Type="http://schemas.openxmlformats.org/officeDocument/2006/relationships/tags" Target="../tags/tag146.xml" /><Relationship Id="rId16" Type="http://schemas.openxmlformats.org/officeDocument/2006/relationships/tags" Target="../tags/tag147.xml" /><Relationship Id="rId17" Type="http://schemas.openxmlformats.org/officeDocument/2006/relationships/tags" Target="../tags/tag148.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tags" Target="../tags/tag14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7.xml" /><Relationship Id="rId11" Type="http://schemas.openxmlformats.org/officeDocument/2006/relationships/tags" Target="../tags/tag158.xml" /><Relationship Id="rId12" Type="http://schemas.openxmlformats.org/officeDocument/2006/relationships/tags" Target="../tags/tag159.xml" /><Relationship Id="rId13" Type="http://schemas.openxmlformats.org/officeDocument/2006/relationships/tags" Target="../tags/tag160.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2.xml" /><Relationship Id="rId11" Type="http://schemas.openxmlformats.org/officeDocument/2006/relationships/tags" Target="../tags/tag173.xml" /><Relationship Id="rId12" Type="http://schemas.openxmlformats.org/officeDocument/2006/relationships/tags" Target="../tags/tag174.xml" /><Relationship Id="rId13" Type="http://schemas.openxmlformats.org/officeDocument/2006/relationships/tags" Target="../tags/tag175.xml" /><Relationship Id="rId14" Type="http://schemas.openxmlformats.org/officeDocument/2006/relationships/tags" Target="../tags/tag176.xml" /><Relationship Id="rId15" Type="http://schemas.openxmlformats.org/officeDocument/2006/relationships/tags" Target="../tags/tag177.xml" /><Relationship Id="rId16" Type="http://schemas.openxmlformats.org/officeDocument/2006/relationships/tags" Target="../tags/tag178.xml" /><Relationship Id="rId17" Type="http://schemas.openxmlformats.org/officeDocument/2006/relationships/tags" Target="../tags/tag179.xml" /><Relationship Id="rId18" Type="http://schemas.openxmlformats.org/officeDocument/2006/relationships/tags" Target="../tags/tag180.xml" /><Relationship Id="rId19" Type="http://schemas.openxmlformats.org/officeDocument/2006/relationships/tags" Target="../tags/tag181.xml" /><Relationship Id="rId2" Type="http://schemas.openxmlformats.org/officeDocument/2006/relationships/tags" Target="../tags/tag164.xml" /><Relationship Id="rId20" Type="http://schemas.openxmlformats.org/officeDocument/2006/relationships/tags" Target="../tags/tag182.xml" /><Relationship Id="rId21" Type="http://schemas.openxmlformats.org/officeDocument/2006/relationships/tags" Target="../tags/tag183.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tags" Target="../tags/tag169.xml" /><Relationship Id="rId8" Type="http://schemas.openxmlformats.org/officeDocument/2006/relationships/tags" Target="../tags/tag170.xml" /><Relationship Id="rId9" Type="http://schemas.openxmlformats.org/officeDocument/2006/relationships/tags" Target="../tags/tag17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2.xml" /><Relationship Id="rId11" Type="http://schemas.openxmlformats.org/officeDocument/2006/relationships/tags" Target="../tags/tag193.xml" /><Relationship Id="rId12" Type="http://schemas.openxmlformats.org/officeDocument/2006/relationships/tags" Target="../tags/tag194.xml" /><Relationship Id="rId13" Type="http://schemas.openxmlformats.org/officeDocument/2006/relationships/tags" Target="../tags/tag195.xml" /><Relationship Id="rId14" Type="http://schemas.openxmlformats.org/officeDocument/2006/relationships/tags" Target="../tags/tag196.xml" /><Relationship Id="rId15" Type="http://schemas.openxmlformats.org/officeDocument/2006/relationships/tags" Target="../tags/tag197.xml" /><Relationship Id="rId16" Type="http://schemas.openxmlformats.org/officeDocument/2006/relationships/tags" Target="../tags/tag198.xml" /><Relationship Id="rId17" Type="http://schemas.openxmlformats.org/officeDocument/2006/relationships/tags" Target="../tags/tag199.xml" /><Relationship Id="rId18" Type="http://schemas.openxmlformats.org/officeDocument/2006/relationships/tags" Target="../tags/tag200.xml" /><Relationship Id="rId19" Type="http://schemas.openxmlformats.org/officeDocument/2006/relationships/tags" Target="../tags/tag201.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tags" Target="../tags/tag19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1.xml" /><Relationship Id="rId11" Type="http://schemas.openxmlformats.org/officeDocument/2006/relationships/tags" Target="../tags/tag232.xml" /><Relationship Id="rId12" Type="http://schemas.openxmlformats.org/officeDocument/2006/relationships/tags" Target="../tags/tag233.xml" /><Relationship Id="rId13" Type="http://schemas.openxmlformats.org/officeDocument/2006/relationships/tags" Target="../tags/tag234.xml" /><Relationship Id="rId2" Type="http://schemas.openxmlformats.org/officeDocument/2006/relationships/tags" Target="../tags/tag223.xml" /><Relationship Id="rId3" Type="http://schemas.openxmlformats.org/officeDocument/2006/relationships/tags" Target="../tags/tag224.xml" /><Relationship Id="rId4" Type="http://schemas.openxmlformats.org/officeDocument/2006/relationships/tags" Target="../tags/tag225.xml" /><Relationship Id="rId5" Type="http://schemas.openxmlformats.org/officeDocument/2006/relationships/tags" Target="../tags/tag226.xml" /><Relationship Id="rId6" Type="http://schemas.openxmlformats.org/officeDocument/2006/relationships/tags" Target="../tags/tag227.xml" /><Relationship Id="rId7" Type="http://schemas.openxmlformats.org/officeDocument/2006/relationships/tags" Target="../tags/tag228.xml" /><Relationship Id="rId8" Type="http://schemas.openxmlformats.org/officeDocument/2006/relationships/tags" Target="../tags/tag229.xml" /><Relationship Id="rId9" Type="http://schemas.openxmlformats.org/officeDocument/2006/relationships/tags" Target="../tags/tag23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3.xml" /><Relationship Id="rId11" Type="http://schemas.openxmlformats.org/officeDocument/2006/relationships/tags" Target="../tags/tag244.xml" /><Relationship Id="rId12" Type="http://schemas.openxmlformats.org/officeDocument/2006/relationships/tags" Target="../tags/tag245.xml" /><Relationship Id="rId13" Type="http://schemas.openxmlformats.org/officeDocument/2006/relationships/tags" Target="../tags/tag246.xml" /><Relationship Id="rId14" Type="http://schemas.openxmlformats.org/officeDocument/2006/relationships/tags" Target="../tags/tag247.xml" /><Relationship Id="rId15" Type="http://schemas.openxmlformats.org/officeDocument/2006/relationships/tags" Target="../tags/tag248.xml" /><Relationship Id="rId16" Type="http://schemas.openxmlformats.org/officeDocument/2006/relationships/tags" Target="../tags/tag249.xml" /><Relationship Id="rId17" Type="http://schemas.openxmlformats.org/officeDocument/2006/relationships/tags" Target="../tags/tag250.xml" /><Relationship Id="rId18" Type="http://schemas.openxmlformats.org/officeDocument/2006/relationships/tags" Target="../tags/tag251.xml" /><Relationship Id="rId19" Type="http://schemas.openxmlformats.org/officeDocument/2006/relationships/tags" Target="../tags/tag252.xml" /><Relationship Id="rId2" Type="http://schemas.openxmlformats.org/officeDocument/2006/relationships/tags" Target="../tags/tag235.xml" /><Relationship Id="rId3" Type="http://schemas.openxmlformats.org/officeDocument/2006/relationships/tags" Target="../tags/tag236.xml" /><Relationship Id="rId4" Type="http://schemas.openxmlformats.org/officeDocument/2006/relationships/tags" Target="../tags/tag237.xml" /><Relationship Id="rId5" Type="http://schemas.openxmlformats.org/officeDocument/2006/relationships/tags" Target="../tags/tag238.xml" /><Relationship Id="rId6" Type="http://schemas.openxmlformats.org/officeDocument/2006/relationships/tags" Target="../tags/tag239.xml" /><Relationship Id="rId7" Type="http://schemas.openxmlformats.org/officeDocument/2006/relationships/tags" Target="../tags/tag240.xml" /><Relationship Id="rId8" Type="http://schemas.openxmlformats.org/officeDocument/2006/relationships/tags" Target="../tags/tag241.xml" /><Relationship Id="rId9" Type="http://schemas.openxmlformats.org/officeDocument/2006/relationships/tags" Target="../tags/tag24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1.xml" /><Relationship Id="rId11" Type="http://schemas.openxmlformats.org/officeDocument/2006/relationships/tags" Target="../tags/tag262.xml" /><Relationship Id="rId12" Type="http://schemas.openxmlformats.org/officeDocument/2006/relationships/tags" Target="../tags/tag263.xml" /><Relationship Id="rId13" Type="http://schemas.openxmlformats.org/officeDocument/2006/relationships/tags" Target="../tags/tag264.xml" /><Relationship Id="rId14" Type="http://schemas.openxmlformats.org/officeDocument/2006/relationships/tags" Target="../tags/tag265.xml" /><Relationship Id="rId15" Type="http://schemas.openxmlformats.org/officeDocument/2006/relationships/tags" Target="../tags/tag266.xml" /><Relationship Id="rId16" Type="http://schemas.openxmlformats.org/officeDocument/2006/relationships/tags" Target="../tags/tag267.xml" /><Relationship Id="rId17" Type="http://schemas.openxmlformats.org/officeDocument/2006/relationships/tags" Target="../tags/tag268.xml" /><Relationship Id="rId2" Type="http://schemas.openxmlformats.org/officeDocument/2006/relationships/tags" Target="../tags/tag253.xml" /><Relationship Id="rId3" Type="http://schemas.openxmlformats.org/officeDocument/2006/relationships/tags" Target="../tags/tag254.xml"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tags" Target="../tags/tag257.xml" /><Relationship Id="rId7" Type="http://schemas.openxmlformats.org/officeDocument/2006/relationships/tags" Target="../tags/tag258.xml" /><Relationship Id="rId8" Type="http://schemas.openxmlformats.org/officeDocument/2006/relationships/tags" Target="../tags/tag259.xml" /><Relationship Id="rId9" Type="http://schemas.openxmlformats.org/officeDocument/2006/relationships/tags" Target="../tags/tag26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6114134242010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a:xfrm>
            <a:off x="5322498" y="1619884"/>
            <a:ext cx="6031302" cy="2274266"/>
          </a:xfrm>
        </p:spPr>
        <p:txBody>
          <a:bodyPr>
            <a:normAutofit fontScale="90000"/>
          </a:bodyPr>
          <a:lstStyle/>
          <a:p>
            <a:r>
              <a:rPr lang="zh-CN" altLang="en-US"/>
              <a:t>机械制造企业安全生产风险分级管控和隐患排查治理双重预防机制建设实施规范</a:t>
            </a:r>
            <a:endParaRPr lang="zh-CN" altLang="en-US"/>
          </a:p>
        </p:txBody>
      </p:sp>
      <p:sp>
        <p:nvSpPr>
          <p:cNvPr id="1048650" name="副标题"/>
          <p:cNvSpPr>
            <a:spLocks noGrp="1"/>
          </p:cNvSpPr>
          <p:nvPr>
            <p:ph type="subTitle" idx="1"/>
            <p:custDataLst>
              <p:tags r:id="rId4"/>
            </p:custDataLst>
          </p:nvPr>
        </p:nvSpPr>
        <p:spPr>
          <a:xfrm>
            <a:off x="7090912" y="4038150"/>
            <a:ext cx="4262887" cy="972000"/>
          </a:xfrm>
        </p:spPr>
        <p:txBody>
          <a:bodyPr/>
          <a:lstStyle/>
          <a:p>
            <a:r>
              <a:rPr lang="zh-CN" altLang="en-US"/>
              <a:t>单击此处添加副标题</a:t>
            </a:r>
            <a:endParaRPr lang="zh-CN" altLang="en-US"/>
          </a:p>
        </p:txBody>
      </p:sp>
      <p:sp>
        <p:nvSpPr>
          <p:cNvPr id="1048652" name="公司名"/>
          <p:cNvSpPr>
            <a:spLocks noGrp="1"/>
          </p:cNvSpPr>
          <p:nvPr>
            <p:ph type="body" sz="quarter" idx="13"/>
            <p:custDataLst>
              <p:tags r:id="rId5"/>
            </p:custDataLst>
          </p:nvPr>
        </p:nvSpPr>
        <p:spPr>
          <a:xfrm>
            <a:off x="857250" y="366417"/>
            <a:ext cx="9328150" cy="504000"/>
          </a:xfrm>
        </p:spPr>
        <p:txBody>
          <a:bodyPr/>
          <a:lstStyle/>
          <a:p>
            <a:r>
              <a:rPr lang="zh-CN" altLang="en-US"/>
              <a:t>XX公司</a:t>
            </a:r>
            <a:endParaRPr lang="zh-CN" altLang="en-US"/>
          </a:p>
        </p:txBody>
      </p:sp>
      <p:sp>
        <p:nvSpPr>
          <p:cNvPr id="1048654" name="署名"/>
          <p:cNvSpPr>
            <a:spLocks noGrp="1"/>
          </p:cNvSpPr>
          <p:nvPr>
            <p:ph type="body" sz="quarter" idx="17"/>
            <p:custDataLst>
              <p:tags r:id="rId6"/>
            </p:custDataLst>
          </p:nvPr>
        </p:nvSpPr>
        <p:spPr>
          <a:xfrm>
            <a:off x="8610600" y="5182846"/>
            <a:ext cx="2743200" cy="504000"/>
          </a:xfrm>
        </p:spPr>
        <p:txBody>
          <a:bodyPr/>
          <a:lstStyle/>
          <a:p>
            <a:r>
              <a:rPr lang="zh-CN" altLang="en-US"/>
              <a:t>汇报人：</a:t>
            </a:r>
            <a:r>
              <a:rPr lang="en-US" altLang="zh-CN"/>
              <a:t>XXX</a:t>
            </a:r>
            <a:endParaRPr lang="zh-CN" altLang="en-US"/>
          </a:p>
        </p:txBody>
      </p:sp>
    </p:spTree>
    <p:custDataLst>
      <p:tags r:id="rId7"/>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72" name="标题"/>
          <p:cNvSpPr>
            <a:spLocks noGrp="1"/>
          </p:cNvSpPr>
          <p:nvPr>
            <p:ph type="title"/>
            <p:custDataLst>
              <p:tags r:id="rId2"/>
            </p:custDataLst>
          </p:nvPr>
        </p:nvSpPr>
        <p:spPr>
          <a:xfrm>
            <a:off x="1754188" y="1009199"/>
            <a:ext cx="2880000" cy="2568390"/>
          </a:xfrm>
        </p:spPr>
        <p:txBody>
          <a:bodyPr/>
          <a:lstStyle/>
          <a:p>
            <a:r>
              <a:rPr lang="zh-CN" altLang="en-US"/>
              <a:t>目录</a:t>
            </a:r>
            <a:endParaRPr lang="zh-CN" altLang="en-US"/>
          </a:p>
        </p:txBody>
      </p:sp>
      <p:sp>
        <p:nvSpPr>
          <p:cNvPr id="1048774" name="序号"/>
          <p:cNvSpPr txBox="1"/>
          <p:nvPr>
            <p:custDataLst>
              <p:tags r:id="rId3"/>
            </p:custDataLst>
          </p:nvPr>
        </p:nvSpPr>
        <p:spPr>
          <a:xfrm>
            <a:off x="10605135" y="152209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01</a:t>
            </a:r>
            <a:endParaRPr lang="en-US" b="1">
              <a:solidFill>
                <a:schemeClr val="tx1">
                  <a:lumMod val="85000"/>
                  <a:lumOff val="15000"/>
                </a:schemeClr>
              </a:solidFill>
              <a:latin typeface="+mj-ea"/>
              <a:ea typeface="+mj-ea"/>
            </a:endParaRPr>
          </a:p>
        </p:txBody>
      </p:sp>
      <p:sp>
        <p:nvSpPr>
          <p:cNvPr id="1048776" name="项标题"/>
          <p:cNvSpPr txBox="1"/>
          <p:nvPr>
            <p:custDataLst>
              <p:tags r:id="rId4"/>
            </p:custDataLst>
          </p:nvPr>
        </p:nvSpPr>
        <p:spPr>
          <a:xfrm>
            <a:off x="6049645" y="152209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单击添加目录项标题</a:t>
            </a:r>
            <a:endParaRPr lang="zh-CN" altLang="en-US" b="1" spc="300">
              <a:solidFill>
                <a:schemeClr val="tx1">
                  <a:lumMod val="85000"/>
                  <a:lumOff val="15000"/>
                </a:schemeClr>
              </a:solidFill>
              <a:latin typeface="+mj-ea"/>
              <a:ea typeface="+mj-ea"/>
            </a:endParaRPr>
          </a:p>
        </p:txBody>
      </p:sp>
      <p:cxnSp>
        <p:nvCxnSpPr>
          <p:cNvPr id="3145729" name="直接连接符 2"/>
          <p:cNvCxnSpPr/>
          <p:nvPr>
            <p:custDataLst>
              <p:tags r:id="rId5"/>
            </p:custDataLst>
          </p:nvPr>
        </p:nvCxnSpPr>
        <p:spPr>
          <a:xfrm>
            <a:off x="5987415" y="21996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78" name="序号"/>
          <p:cNvSpPr txBox="1"/>
          <p:nvPr>
            <p:custDataLst>
              <p:tags r:id="rId6"/>
            </p:custDataLst>
          </p:nvPr>
        </p:nvSpPr>
        <p:spPr>
          <a:xfrm>
            <a:off x="10605135" y="231902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02</a:t>
            </a:r>
            <a:endParaRPr lang="en-US" b="1">
              <a:solidFill>
                <a:schemeClr val="tx1">
                  <a:lumMod val="85000"/>
                  <a:lumOff val="15000"/>
                </a:schemeClr>
              </a:solidFill>
              <a:latin typeface="+mj-ea"/>
              <a:ea typeface="+mj-ea"/>
            </a:endParaRPr>
          </a:p>
        </p:txBody>
      </p:sp>
      <p:sp>
        <p:nvSpPr>
          <p:cNvPr id="1048780" name="项标题"/>
          <p:cNvSpPr txBox="1"/>
          <p:nvPr>
            <p:custDataLst>
              <p:tags r:id="rId7"/>
            </p:custDataLst>
          </p:nvPr>
        </p:nvSpPr>
        <p:spPr>
          <a:xfrm>
            <a:off x="6049645" y="2319020"/>
            <a:ext cx="4208780" cy="532765"/>
          </a:xfrm>
          <a:prstGeom prst="rect">
            <a:avLst/>
          </a:prstGeom>
          <a:noFill/>
        </p:spPr>
        <p:txBody>
          <a:bodyPr wrap="square" lIns="0" tIns="0" rIns="0" bIns="0" rtlCol="0" anchor="b">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机械制造企业安全生产风险分级管控</a:t>
            </a:r>
            <a:endParaRPr lang="zh-CN" altLang="en-US" b="1" spc="300">
              <a:solidFill>
                <a:schemeClr val="tx1">
                  <a:lumMod val="85000"/>
                  <a:lumOff val="15000"/>
                </a:schemeClr>
              </a:solidFill>
              <a:latin typeface="+mj-ea"/>
              <a:ea typeface="+mj-ea"/>
            </a:endParaRPr>
          </a:p>
        </p:txBody>
      </p:sp>
      <p:cxnSp>
        <p:nvCxnSpPr>
          <p:cNvPr id="3145731" name="直接连接符 13"/>
          <p:cNvCxnSpPr/>
          <p:nvPr>
            <p:custDataLst>
              <p:tags r:id="rId8"/>
            </p:custDataLst>
          </p:nvPr>
        </p:nvCxnSpPr>
        <p:spPr>
          <a:xfrm>
            <a:off x="5987415" y="299656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2" name="序号"/>
          <p:cNvSpPr txBox="1"/>
          <p:nvPr>
            <p:custDataLst>
              <p:tags r:id="rId9"/>
            </p:custDataLst>
          </p:nvPr>
        </p:nvSpPr>
        <p:spPr>
          <a:xfrm>
            <a:off x="10605135" y="311594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03</a:t>
            </a:r>
            <a:endParaRPr lang="en-US" b="1">
              <a:solidFill>
                <a:schemeClr val="tx1">
                  <a:lumMod val="85000"/>
                  <a:lumOff val="15000"/>
                </a:schemeClr>
              </a:solidFill>
              <a:latin typeface="+mj-ea"/>
              <a:ea typeface="+mj-ea"/>
            </a:endParaRPr>
          </a:p>
        </p:txBody>
      </p:sp>
      <p:sp>
        <p:nvSpPr>
          <p:cNvPr id="1048784" name="项标题"/>
          <p:cNvSpPr txBox="1"/>
          <p:nvPr>
            <p:custDataLst>
              <p:tags r:id="rId10"/>
            </p:custDataLst>
          </p:nvPr>
        </p:nvSpPr>
        <p:spPr>
          <a:xfrm>
            <a:off x="6049645" y="311594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机械制造企业隐患排查治理</a:t>
            </a:r>
            <a:endParaRPr lang="zh-CN" altLang="en-US" b="1" spc="300">
              <a:solidFill>
                <a:schemeClr val="tx1">
                  <a:lumMod val="85000"/>
                  <a:lumOff val="15000"/>
                </a:schemeClr>
              </a:solidFill>
              <a:latin typeface="+mj-ea"/>
              <a:ea typeface="+mj-ea"/>
            </a:endParaRPr>
          </a:p>
        </p:txBody>
      </p:sp>
      <p:cxnSp>
        <p:nvCxnSpPr>
          <p:cNvPr id="3145733" name="直接连接符 18"/>
          <p:cNvCxnSpPr/>
          <p:nvPr>
            <p:custDataLst>
              <p:tags r:id="rId11"/>
            </p:custDataLst>
          </p:nvPr>
        </p:nvCxnSpPr>
        <p:spPr>
          <a:xfrm>
            <a:off x="5987415" y="379349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6" name="序号"/>
          <p:cNvSpPr txBox="1"/>
          <p:nvPr>
            <p:custDataLst>
              <p:tags r:id="rId12"/>
            </p:custDataLst>
          </p:nvPr>
        </p:nvSpPr>
        <p:spPr>
          <a:xfrm>
            <a:off x="10605135" y="391287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04</a:t>
            </a:r>
            <a:endParaRPr lang="en-US" b="1">
              <a:solidFill>
                <a:schemeClr val="tx1">
                  <a:lumMod val="85000"/>
                  <a:lumOff val="15000"/>
                </a:schemeClr>
              </a:solidFill>
              <a:latin typeface="+mj-ea"/>
              <a:ea typeface="+mj-ea"/>
            </a:endParaRPr>
          </a:p>
        </p:txBody>
      </p:sp>
      <p:sp>
        <p:nvSpPr>
          <p:cNvPr id="1048788" name="项标题"/>
          <p:cNvSpPr txBox="1"/>
          <p:nvPr>
            <p:custDataLst>
              <p:tags r:id="rId13"/>
            </p:custDataLst>
          </p:nvPr>
        </p:nvSpPr>
        <p:spPr>
          <a:xfrm>
            <a:off x="6049645" y="391287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双重预防机制建设实施规范</a:t>
            </a:r>
            <a:endParaRPr lang="zh-CN" altLang="en-US" b="1" spc="300">
              <a:solidFill>
                <a:schemeClr val="tx1">
                  <a:lumMod val="85000"/>
                  <a:lumOff val="15000"/>
                </a:schemeClr>
              </a:solidFill>
              <a:latin typeface="+mj-ea"/>
              <a:ea typeface="+mj-ea"/>
            </a:endParaRPr>
          </a:p>
        </p:txBody>
      </p:sp>
      <p:cxnSp>
        <p:nvCxnSpPr>
          <p:cNvPr id="3145735" name="直接连接符 22"/>
          <p:cNvCxnSpPr/>
          <p:nvPr>
            <p:custDataLst>
              <p:tags r:id="rId14"/>
            </p:custDataLst>
          </p:nvPr>
        </p:nvCxnSpPr>
        <p:spPr>
          <a:xfrm>
            <a:off x="5987415" y="459041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90" name="序号"/>
          <p:cNvSpPr txBox="1"/>
          <p:nvPr>
            <p:custDataLst>
              <p:tags r:id="rId15"/>
            </p:custDataLst>
          </p:nvPr>
        </p:nvSpPr>
        <p:spPr>
          <a:xfrm>
            <a:off x="10605135" y="470979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05</a:t>
            </a:r>
            <a:endParaRPr lang="en-US" b="1">
              <a:solidFill>
                <a:schemeClr val="tx1">
                  <a:lumMod val="85000"/>
                  <a:lumOff val="15000"/>
                </a:schemeClr>
              </a:solidFill>
              <a:latin typeface="+mj-ea"/>
              <a:ea typeface="+mj-ea"/>
            </a:endParaRPr>
          </a:p>
        </p:txBody>
      </p:sp>
      <p:sp>
        <p:nvSpPr>
          <p:cNvPr id="1048792" name="项标题"/>
          <p:cNvSpPr txBox="1"/>
          <p:nvPr>
            <p:custDataLst>
              <p:tags r:id="rId16"/>
            </p:custDataLst>
          </p:nvPr>
        </p:nvSpPr>
        <p:spPr>
          <a:xfrm>
            <a:off x="6049645" y="470979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技术应用与创新发展</a:t>
            </a:r>
            <a:endParaRPr lang="zh-CN" altLang="en-US" b="1" spc="300">
              <a:solidFill>
                <a:schemeClr val="tx1">
                  <a:lumMod val="85000"/>
                  <a:lumOff val="15000"/>
                </a:schemeClr>
              </a:solidFill>
              <a:latin typeface="+mj-ea"/>
              <a:ea typeface="+mj-ea"/>
            </a:endParaRPr>
          </a:p>
        </p:txBody>
      </p:sp>
      <p:cxnSp>
        <p:nvCxnSpPr>
          <p:cNvPr id="3145737" name="直接连接符 26"/>
          <p:cNvCxnSpPr/>
          <p:nvPr>
            <p:custDataLst>
              <p:tags r:id="rId17"/>
            </p:custDataLst>
          </p:nvPr>
        </p:nvCxnSpPr>
        <p:spPr>
          <a:xfrm>
            <a:off x="5987415" y="53873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94" name="序号"/>
          <p:cNvSpPr txBox="1"/>
          <p:nvPr>
            <p:custDataLst>
              <p:tags r:id="rId18"/>
            </p:custDataLst>
          </p:nvPr>
        </p:nvSpPr>
        <p:spPr>
          <a:xfrm>
            <a:off x="10605135" y="550672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06</a:t>
            </a:r>
            <a:endParaRPr lang="en-US" b="1">
              <a:solidFill>
                <a:schemeClr val="tx1">
                  <a:lumMod val="85000"/>
                  <a:lumOff val="15000"/>
                </a:schemeClr>
              </a:solidFill>
              <a:latin typeface="+mj-ea"/>
              <a:ea typeface="+mj-ea"/>
            </a:endParaRPr>
          </a:p>
        </p:txBody>
      </p:sp>
      <p:sp>
        <p:nvSpPr>
          <p:cNvPr id="1048796" name="项标题"/>
          <p:cNvSpPr txBox="1"/>
          <p:nvPr>
            <p:custDataLst>
              <p:tags r:id="rId19"/>
            </p:custDataLst>
          </p:nvPr>
        </p:nvSpPr>
        <p:spPr>
          <a:xfrm>
            <a:off x="6049645" y="550672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政策法规与行业标准解读</a:t>
            </a:r>
            <a:endParaRPr lang="zh-CN" altLang="en-US" b="1" spc="300">
              <a:solidFill>
                <a:schemeClr val="tx1">
                  <a:lumMod val="85000"/>
                  <a:lumOff val="15000"/>
                </a:schemeClr>
              </a:solidFill>
              <a:latin typeface="+mj-ea"/>
              <a:ea typeface="+mj-ea"/>
            </a:endParaRPr>
          </a:p>
        </p:txBody>
      </p:sp>
      <p:cxnSp>
        <p:nvCxnSpPr>
          <p:cNvPr id="3145739" name="直接连接符 30"/>
          <p:cNvCxnSpPr/>
          <p:nvPr>
            <p:custDataLst>
              <p:tags r:id="rId20"/>
            </p:custDataLst>
          </p:nvPr>
        </p:nvCxnSpPr>
        <p:spPr>
          <a:xfrm>
            <a:off x="5987415" y="618426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Tree>
    <p:custDataLst>
      <p:tags r:id="rId21"/>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26" name="标题"/>
          <p:cNvSpPr>
            <a:spLocks noGrp="1"/>
          </p:cNvSpPr>
          <p:nvPr>
            <p:ph type="title"/>
            <p:custDataLst>
              <p:tags r:id="rId2"/>
            </p:custDataLst>
          </p:nvPr>
        </p:nvSpPr>
        <p:spPr>
          <a:xfrm>
            <a:off x="825361" y="3133103"/>
            <a:ext cx="6367550" cy="1743697"/>
          </a:xfrm>
        </p:spPr>
        <p:txBody>
          <a:bodyPr/>
          <a:lstStyle/>
          <a:p>
            <a:r>
              <a:rPr lang="zh-CN" altLang="en-US"/>
              <a:t>添加章节标题</a:t>
            </a:r>
            <a:endParaRPr lang="zh-CN" altLang="en-US"/>
          </a:p>
        </p:txBody>
      </p:sp>
      <p:sp>
        <p:nvSpPr>
          <p:cNvPr id="1048828"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50" name="标题"/>
          <p:cNvSpPr>
            <a:spLocks noGrp="1"/>
          </p:cNvSpPr>
          <p:nvPr>
            <p:ph type="title"/>
            <p:custDataLst>
              <p:tags r:id="rId2"/>
            </p:custDataLst>
          </p:nvPr>
        </p:nvSpPr>
        <p:spPr>
          <a:xfrm>
            <a:off x="825361" y="3133103"/>
            <a:ext cx="6367550" cy="1743697"/>
          </a:xfrm>
        </p:spPr>
        <p:txBody>
          <a:bodyPr/>
          <a:lstStyle/>
          <a:p>
            <a:r>
              <a:rPr lang="zh-CN" altLang="en-US"/>
              <a:t>机械制造企业安全生产风险分级管控</a:t>
            </a:r>
            <a:endParaRPr lang="zh-CN" altLang="en-US"/>
          </a:p>
        </p:txBody>
      </p:sp>
      <p:sp>
        <p:nvSpPr>
          <p:cNvPr id="1048852"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02" name="标题 1"/>
          <p:cNvSpPr>
            <a:spLocks noGrp="1"/>
          </p:cNvSpPr>
          <p:nvPr>
            <p:ph type="title"/>
          </p:nvPr>
        </p:nvSpPr>
        <p:spPr/>
        <p:txBody>
          <a:bodyPr/>
          <a:lstStyle/>
          <a:p>
            <a:r>
              <a:rPr lang="zh-CN" altLang="en-US"/>
              <a:t>风险识别与评估</a:t>
            </a:r>
            <a:endParaRPr lang="zh-CN" altLang="en-US"/>
          </a:p>
        </p:txBody>
      </p:sp>
      <p:sp>
        <p:nvSpPr>
          <p:cNvPr id="1048904"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06"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风险识别：对机械制造企业生产过程中可能存在的危险源进行识别</a:t>
            </a:r>
            <a:endParaRPr lang="zh-CN" altLang="en-US" sz="2000" spc="150">
              <a:solidFill>
                <a:schemeClr val="tx1">
                  <a:lumMod val="75000"/>
                  <a:lumOff val="25000"/>
                </a:schemeClr>
              </a:solidFill>
              <a:latin typeface="+mn-ea"/>
              <a:sym typeface="+mn-ea"/>
            </a:endParaRPr>
          </a:p>
        </p:txBody>
      </p:sp>
      <p:sp>
        <p:nvSpPr>
          <p:cNvPr id="1048908"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910"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12"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风险评估：对识别出的危险源进行评估，确定其可能造成的危害程度和发生的概率</a:t>
            </a:r>
            <a:endParaRPr lang="zh-CN" altLang="en-US" sz="2000" spc="150">
              <a:solidFill>
                <a:schemeClr val="tx1">
                  <a:lumMod val="75000"/>
                  <a:lumOff val="25000"/>
                </a:schemeClr>
              </a:solidFill>
              <a:latin typeface="+mn-ea"/>
              <a:sym typeface="+mn-ea"/>
            </a:endParaRPr>
          </a:p>
        </p:txBody>
      </p:sp>
      <p:sp>
        <p:nvSpPr>
          <p:cNvPr id="1048914"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916"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18"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风险分级：根据评估结果，将危险源分为不同等级，以便有针对性地进行管控</a:t>
            </a:r>
            <a:endParaRPr lang="zh-CN" altLang="en-US" sz="2000" spc="150">
              <a:solidFill>
                <a:schemeClr val="tx1">
                  <a:lumMod val="75000"/>
                  <a:lumOff val="25000"/>
                </a:schemeClr>
              </a:solidFill>
              <a:latin typeface="+mn-ea"/>
              <a:sym typeface="+mn-ea"/>
            </a:endParaRPr>
          </a:p>
        </p:txBody>
      </p:sp>
      <p:sp>
        <p:nvSpPr>
          <p:cNvPr id="1048920"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922"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24"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风险管控措施：针对不同等级的危险源，采取相应的管控措施，降低或消除其可能造成的危害</a:t>
            </a:r>
            <a:endParaRPr lang="zh-CN" altLang="en-US" sz="2000" spc="150">
              <a:solidFill>
                <a:schemeClr val="tx1">
                  <a:lumMod val="75000"/>
                  <a:lumOff val="25000"/>
                </a:schemeClr>
              </a:solidFill>
              <a:latin typeface="+mn-ea"/>
              <a:sym typeface="+mn-ea"/>
            </a:endParaRPr>
          </a:p>
        </p:txBody>
      </p:sp>
      <p:sp>
        <p:nvSpPr>
          <p:cNvPr id="1048926"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8960" name="标题 1"/>
          <p:cNvSpPr>
            <a:spLocks noGrp="1"/>
          </p:cNvSpPr>
          <p:nvPr>
            <p:ph type="title"/>
          </p:nvPr>
        </p:nvSpPr>
        <p:spPr/>
        <p:txBody>
          <a:bodyPr/>
          <a:lstStyle/>
          <a:p>
            <a:r>
              <a:rPr lang="zh-CN" altLang="en-US"/>
              <a:t>风险分级标准</a:t>
            </a:r>
            <a:endParaRPr lang="zh-CN" altLang="en-US"/>
          </a:p>
        </p:txBody>
      </p:sp>
      <p:sp>
        <p:nvSpPr>
          <p:cNvPr id="1048962"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8964"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8966"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风险等级划分：根据危险程度和可能造成损失的大小，将风险分为低、中、高三个等级</a:t>
            </a:r>
            <a:endParaRPr lang="zh-CN" altLang="en-US" sz="2000" spc="200">
              <a:solidFill>
                <a:schemeClr val="tx1">
                  <a:lumMod val="85000"/>
                  <a:lumOff val="15000"/>
                </a:schemeClr>
              </a:solidFill>
              <a:latin typeface="+mn-ea"/>
              <a:sym typeface="+mn-ea"/>
            </a:endParaRPr>
          </a:p>
        </p:txBody>
      </p:sp>
      <p:sp>
        <p:nvSpPr>
          <p:cNvPr id="1048968"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8970"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8972"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风险评估方法：采用定性和定量相结合的方法，对机械制造企业生产过程中的危险因素进行评估</a:t>
            </a:r>
            <a:endParaRPr lang="zh-CN" altLang="en-US" sz="2000" spc="200">
              <a:solidFill>
                <a:schemeClr val="tx1">
                  <a:lumMod val="85000"/>
                  <a:lumOff val="15000"/>
                </a:schemeClr>
              </a:solidFill>
              <a:latin typeface="+mn-ea"/>
              <a:sym typeface="+mn-ea"/>
            </a:endParaRPr>
          </a:p>
        </p:txBody>
      </p:sp>
      <p:sp>
        <p:nvSpPr>
          <p:cNvPr id="1048974"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8976"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8978"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风险管控措施：针对不同等级的风险，采取相应的管控措施，包括预防措施、应急措施等</a:t>
            </a:r>
            <a:endParaRPr lang="zh-CN" altLang="en-US" sz="2000" spc="200">
              <a:solidFill>
                <a:schemeClr val="tx1">
                  <a:lumMod val="85000"/>
                  <a:lumOff val="15000"/>
                </a:schemeClr>
              </a:solidFill>
              <a:latin typeface="+mn-ea"/>
              <a:sym typeface="+mn-ea"/>
            </a:endParaRPr>
          </a:p>
        </p:txBody>
      </p:sp>
      <p:sp>
        <p:nvSpPr>
          <p:cNvPr id="1048980"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8982"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8984"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风险告知和培训：对员工进行风险告知和培训，提高员工的安全意识和操作技能</a:t>
            </a:r>
            <a:endParaRPr lang="zh-CN" altLang="en-US" sz="2000" spc="20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18" name="标题 1"/>
          <p:cNvSpPr>
            <a:spLocks noGrp="1"/>
          </p:cNvSpPr>
          <p:nvPr>
            <p:ph type="title"/>
          </p:nvPr>
        </p:nvSpPr>
        <p:spPr/>
        <p:txBody>
          <a:bodyPr/>
          <a:lstStyle/>
          <a:p>
            <a:r>
              <a:rPr lang="zh-CN" altLang="en-US"/>
              <a:t>风险管控措施</a:t>
            </a:r>
            <a:endParaRPr lang="zh-CN" altLang="en-US"/>
          </a:p>
        </p:txBody>
      </p:sp>
      <p:sp>
        <p:nvSpPr>
          <p:cNvPr id="1049020" name="矩形 3"/>
          <p:cNvSpPr/>
          <p:nvPr>
            <p:custDataLst>
              <p:tags r:id="rId2"/>
            </p:custDataLst>
          </p:nvPr>
        </p:nvSpPr>
        <p:spPr>
          <a:xfrm>
            <a:off x="2607862" y="5099969"/>
            <a:ext cx="3659386" cy="401367"/>
          </a:xfrm>
          <a:prstGeom prst="rect">
            <a:avLst/>
          </a:prstGeom>
          <a:gradFill>
            <a:gsLst>
              <a:gs pos="47000">
                <a:schemeClr val="accent1"/>
              </a:gs>
              <a:gs pos="86000">
                <a:schemeClr val="accent1">
                  <a:alpha val="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2" name="任意多边形 5"/>
          <p:cNvSpPr/>
          <p:nvPr>
            <p:custDataLst>
              <p:tags r:id="rId3"/>
            </p:custDataLst>
          </p:nvPr>
        </p:nvSpPr>
        <p:spPr>
          <a:xfrm>
            <a:off x="2668418" y="5103876"/>
            <a:ext cx="3055238" cy="398570"/>
          </a:xfrm>
          <a:custGeom>
            <a:gdLst>
              <a:gd name="adj" fmla="val 45833"/>
              <a:gd name="maxAdj" fmla="*/ 100000 w ss"/>
              <a:gd name="a" fmla="pin 0 adj maxAdj"/>
              <a:gd name="x1" fmla="*/ ss a 200000"/>
              <a:gd name="x2" fmla="*/ ss a 100000"/>
              <a:gd name="x6" fmla="+- r 0 x1"/>
              <a:gd name="x5" fmla="+- r 0 x2"/>
              <a:gd name="x3" fmla="*/ x5 1 2"/>
              <a:gd name="x4" fmla="+- r 0 x3"/>
              <a:gd name="il" fmla="*/ wd2 a maxAdj"/>
              <a:gd name="q1" fmla="*/ 5 a maxAdj"/>
              <a:gd name="q2" fmla="+/ 1 wd2 12"/>
              <a:gd name="il-1" fmla="*/ il w 1"/>
              <a:gd name="it" fmla="*/ il h 1"/>
              <a:gd name="ir" fmla="+- r 0 q1"/>
              <a:gd name="ib" fmla="+- b 0 q2"/>
              <a:gd name="q3" fmla="*/ h hc x2"/>
              <a:gd name="y1" fmla="pin 0 ir h"/>
              <a:gd name="y2" fmla="+- b 0 ib"/>
            </a:gdLst>
            <a:cxnLst>
              <a:cxn ang="3">
                <a:pos x="hc" y="q3"/>
              </a:cxn>
              <a:cxn ang="3">
                <a:pos x="x4" y="t"/>
              </a:cxn>
              <a:cxn ang="0">
                <a:pos x="x6" y="vc"/>
              </a:cxn>
              <a:cxn ang="cd4">
                <a:pos x="x3" y="b"/>
              </a:cxn>
              <a:cxn ang="cd4">
                <a:pos x="hc" y="ib"/>
              </a:cxn>
              <a:cxn ang="cd2">
                <a:pos x="x1" y="vc"/>
              </a:cxn>
            </a:cxnLst>
            <a:rect l="l" t="t" r="r" b="b"/>
            <a:pathLst>
              <a:path w="3639" h="810">
                <a:moveTo>
                  <a:pt x="0" y="0"/>
                </a:moveTo>
                <a:lnTo>
                  <a:pt x="3639" y="0"/>
                </a:lnTo>
                <a:lnTo>
                  <a:pt x="3268" y="810"/>
                </a:lnTo>
                <a:lnTo>
                  <a:pt x="0" y="810"/>
                </a:lnTo>
                <a:lnTo>
                  <a:pt x="0" y="0"/>
                </a:lnTo>
                <a:close/>
              </a:path>
            </a:pathLst>
          </a:custGeom>
          <a:solidFill>
            <a:schemeClr val="accent1"/>
          </a:solidFill>
          <a:ln>
            <a:noFill/>
          </a:ln>
          <a:effectLst>
            <a:outerShdw blurRad="127000" dist="1270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en-US" altLang="zh-CN" sz="1400">
              <a:sym typeface="+mn-ea"/>
            </a:endParaRPr>
          </a:p>
        </p:txBody>
      </p:sp>
      <p:sp>
        <p:nvSpPr>
          <p:cNvPr id="1049024" name="正文"/>
          <p:cNvSpPr txBox="1"/>
          <p:nvPr>
            <p:custDataLst>
              <p:tags r:id="rId4"/>
            </p:custDataLst>
          </p:nvPr>
        </p:nvSpPr>
        <p:spPr>
          <a:xfrm>
            <a:off x="3117051" y="5549905"/>
            <a:ext cx="6467738" cy="62755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spcBef>
                <a:spcPts val="600"/>
              </a:spcBef>
              <a:spcAft>
                <a:spcPts val="600"/>
              </a:spcAft>
            </a:pPr>
            <a:r>
              <a:rPr lang="zh-CN" altLang="en-US" sz="1400" spc="150">
                <a:solidFill>
                  <a:schemeClr val="tx1">
                    <a:lumMod val="65000"/>
                    <a:lumOff val="35000"/>
                  </a:schemeClr>
                </a:solidFill>
                <a:latin typeface="+mn-ea"/>
              </a:rPr>
              <a:t>加强员工培训和教育：对机械制造企业的员工进行安全培训和教育，提高员工的安全意识和操作技能，减少人为因素导致的风险。</a:t>
            </a:r>
            <a:endParaRPr lang="zh-CN" altLang="en-US" sz="1400" spc="150">
              <a:solidFill>
                <a:schemeClr val="tx1">
                  <a:lumMod val="65000"/>
                  <a:lumOff val="35000"/>
                </a:schemeClr>
              </a:solidFill>
              <a:latin typeface="+mn-ea"/>
            </a:endParaRPr>
          </a:p>
        </p:txBody>
      </p:sp>
      <p:sp>
        <p:nvSpPr>
          <p:cNvPr id="1049026" name="标题"/>
          <p:cNvSpPr txBox="1"/>
          <p:nvPr>
            <p:custDataLst>
              <p:tags r:id="rId5"/>
            </p:custDataLst>
          </p:nvPr>
        </p:nvSpPr>
        <p:spPr>
          <a:xfrm>
            <a:off x="3074727" y="5099318"/>
            <a:ext cx="2260093" cy="4070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b="1" kern="1200" spc="300">
                <a:solidFill>
                  <a:schemeClr val="lt1">
                    <a:lumMod val="100000"/>
                  </a:schemeClr>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单击此处添加标题</a:t>
            </a:r>
            <a:endParaRPr lang="zh-CN" altLang="en-US"/>
          </a:p>
        </p:txBody>
      </p:sp>
      <p:sp>
        <p:nvSpPr>
          <p:cNvPr id="1049028" name="矩形 8"/>
          <p:cNvSpPr/>
          <p:nvPr>
            <p:custDataLst>
              <p:tags r:id="rId6"/>
            </p:custDataLst>
          </p:nvPr>
        </p:nvSpPr>
        <p:spPr>
          <a:xfrm>
            <a:off x="2607862" y="3854997"/>
            <a:ext cx="3659386" cy="401367"/>
          </a:xfrm>
          <a:prstGeom prst="rect">
            <a:avLst/>
          </a:prstGeom>
          <a:gradFill>
            <a:gsLst>
              <a:gs pos="47000">
                <a:schemeClr val="accent1"/>
              </a:gs>
              <a:gs pos="86000">
                <a:schemeClr val="accent1">
                  <a:alpha val="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0" name="任意多边形 5"/>
          <p:cNvSpPr/>
          <p:nvPr>
            <p:custDataLst>
              <p:tags r:id="rId7"/>
            </p:custDataLst>
          </p:nvPr>
        </p:nvSpPr>
        <p:spPr>
          <a:xfrm>
            <a:off x="2668418" y="3858903"/>
            <a:ext cx="3055238" cy="398570"/>
          </a:xfrm>
          <a:custGeom>
            <a:gdLst>
              <a:gd name="adj" fmla="val 45833"/>
              <a:gd name="maxAdj" fmla="*/ 100000 w ss"/>
              <a:gd name="a" fmla="pin 0 adj maxAdj"/>
              <a:gd name="x1" fmla="*/ ss a 200000"/>
              <a:gd name="x2" fmla="*/ ss a 100000"/>
              <a:gd name="x6" fmla="+- r 0 x1"/>
              <a:gd name="x5" fmla="+- r 0 x2"/>
              <a:gd name="x3" fmla="*/ x5 1 2"/>
              <a:gd name="x4" fmla="+- r 0 x3"/>
              <a:gd name="il" fmla="*/ wd2 a maxAdj"/>
              <a:gd name="q1" fmla="*/ 5 a maxAdj"/>
              <a:gd name="q2" fmla="+/ 1 wd2 12"/>
              <a:gd name="il-1" fmla="*/ il w 1"/>
              <a:gd name="it" fmla="*/ il h 1"/>
              <a:gd name="ir" fmla="+- r 0 q1"/>
              <a:gd name="ib" fmla="+- b 0 q2"/>
              <a:gd name="q3" fmla="*/ h hc x2"/>
              <a:gd name="y1" fmla="pin 0 ir h"/>
              <a:gd name="y2" fmla="+- b 0 ib"/>
            </a:gdLst>
            <a:cxnLst>
              <a:cxn ang="3">
                <a:pos x="hc" y="q3"/>
              </a:cxn>
              <a:cxn ang="3">
                <a:pos x="x4" y="t"/>
              </a:cxn>
              <a:cxn ang="0">
                <a:pos x="x6" y="vc"/>
              </a:cxn>
              <a:cxn ang="cd4">
                <a:pos x="x3" y="b"/>
              </a:cxn>
              <a:cxn ang="cd4">
                <a:pos x="hc" y="ib"/>
              </a:cxn>
              <a:cxn ang="cd2">
                <a:pos x="x1" y="vc"/>
              </a:cxn>
            </a:cxnLst>
            <a:rect l="l" t="t" r="r" b="b"/>
            <a:pathLst>
              <a:path w="3639" h="810">
                <a:moveTo>
                  <a:pt x="0" y="0"/>
                </a:moveTo>
                <a:lnTo>
                  <a:pt x="3639" y="0"/>
                </a:lnTo>
                <a:lnTo>
                  <a:pt x="3268" y="810"/>
                </a:lnTo>
                <a:lnTo>
                  <a:pt x="0" y="810"/>
                </a:lnTo>
                <a:lnTo>
                  <a:pt x="0" y="0"/>
                </a:lnTo>
                <a:close/>
              </a:path>
            </a:pathLst>
          </a:custGeom>
          <a:solidFill>
            <a:schemeClr val="accent1"/>
          </a:solidFill>
          <a:ln>
            <a:noFill/>
          </a:ln>
          <a:effectLst>
            <a:outerShdw blurRad="127000" dist="1270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en-US" altLang="zh-CN" sz="1400">
              <a:sym typeface="+mn-ea"/>
            </a:endParaRPr>
          </a:p>
        </p:txBody>
      </p:sp>
      <p:sp>
        <p:nvSpPr>
          <p:cNvPr id="1049032" name="正文"/>
          <p:cNvSpPr txBox="1"/>
          <p:nvPr>
            <p:custDataLst>
              <p:tags r:id="rId8"/>
            </p:custDataLst>
          </p:nvPr>
        </p:nvSpPr>
        <p:spPr>
          <a:xfrm>
            <a:off x="3117051" y="4304932"/>
            <a:ext cx="6467738" cy="62755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spcBef>
                <a:spcPts val="600"/>
              </a:spcBef>
              <a:spcAft>
                <a:spcPts val="600"/>
              </a:spcAft>
            </a:pPr>
            <a:r>
              <a:rPr lang="zh-CN" altLang="en-US" sz="1400" spc="150">
                <a:solidFill>
                  <a:schemeClr val="tx1">
                    <a:lumMod val="65000"/>
                    <a:lumOff val="35000"/>
                  </a:schemeClr>
                </a:solidFill>
                <a:latin typeface="+mn-ea"/>
              </a:rPr>
              <a:t>实施风险监测与预警：通过定期检查、检测和监控等方式，对机械制造企业生产过程中的风险进行实时监测和预警，及时发现并处理潜在的风险。</a:t>
            </a:r>
            <a:endParaRPr lang="zh-CN" altLang="en-US" sz="1400" spc="150">
              <a:solidFill>
                <a:schemeClr val="tx1">
                  <a:lumMod val="65000"/>
                  <a:lumOff val="35000"/>
                </a:schemeClr>
              </a:solidFill>
              <a:latin typeface="+mn-ea"/>
            </a:endParaRPr>
          </a:p>
        </p:txBody>
      </p:sp>
      <p:sp>
        <p:nvSpPr>
          <p:cNvPr id="1049034" name="标题"/>
          <p:cNvSpPr txBox="1"/>
          <p:nvPr>
            <p:custDataLst>
              <p:tags r:id="rId9"/>
            </p:custDataLst>
          </p:nvPr>
        </p:nvSpPr>
        <p:spPr>
          <a:xfrm>
            <a:off x="3074727" y="3854345"/>
            <a:ext cx="2260093" cy="4070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b="1" kern="1200" spc="300">
                <a:solidFill>
                  <a:schemeClr val="lt1">
                    <a:lumMod val="100000"/>
                  </a:schemeClr>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单击此处添加标题</a:t>
            </a:r>
            <a:endParaRPr lang="zh-CN" altLang="en-US"/>
          </a:p>
        </p:txBody>
      </p:sp>
      <p:sp>
        <p:nvSpPr>
          <p:cNvPr id="1049036" name="矩形 23"/>
          <p:cNvSpPr/>
          <p:nvPr>
            <p:custDataLst>
              <p:tags r:id="rId10"/>
            </p:custDataLst>
          </p:nvPr>
        </p:nvSpPr>
        <p:spPr>
          <a:xfrm>
            <a:off x="2607862" y="1365051"/>
            <a:ext cx="3659386" cy="401367"/>
          </a:xfrm>
          <a:prstGeom prst="rect">
            <a:avLst/>
          </a:prstGeom>
          <a:gradFill>
            <a:gsLst>
              <a:gs pos="47000">
                <a:schemeClr val="accent1"/>
              </a:gs>
              <a:gs pos="86000">
                <a:schemeClr val="accent1">
                  <a:alpha val="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8" name="任意多边形 5"/>
          <p:cNvSpPr/>
          <p:nvPr>
            <p:custDataLst>
              <p:tags r:id="rId11"/>
            </p:custDataLst>
          </p:nvPr>
        </p:nvSpPr>
        <p:spPr>
          <a:xfrm>
            <a:off x="2668418" y="1368958"/>
            <a:ext cx="3055238" cy="398570"/>
          </a:xfrm>
          <a:custGeom>
            <a:gdLst>
              <a:gd name="adj" fmla="val 45833"/>
              <a:gd name="maxAdj" fmla="*/ 100000 w ss"/>
              <a:gd name="a" fmla="pin 0 adj maxAdj"/>
              <a:gd name="x1" fmla="*/ ss a 200000"/>
              <a:gd name="x2" fmla="*/ ss a 100000"/>
              <a:gd name="x6" fmla="+- r 0 x1"/>
              <a:gd name="x5" fmla="+- r 0 x2"/>
              <a:gd name="x3" fmla="*/ x5 1 2"/>
              <a:gd name="x4" fmla="+- r 0 x3"/>
              <a:gd name="il" fmla="*/ wd2 a maxAdj"/>
              <a:gd name="q1" fmla="*/ 5 a maxAdj"/>
              <a:gd name="q2" fmla="+/ 1 wd2 12"/>
              <a:gd name="il-1" fmla="*/ il w 1"/>
              <a:gd name="it" fmla="*/ il h 1"/>
              <a:gd name="ir" fmla="+- r 0 q1"/>
              <a:gd name="ib" fmla="+- b 0 q2"/>
              <a:gd name="q3" fmla="*/ h hc x2"/>
              <a:gd name="y1" fmla="pin 0 ir h"/>
              <a:gd name="y2" fmla="+- b 0 ib"/>
            </a:gdLst>
            <a:cxnLst>
              <a:cxn ang="3">
                <a:pos x="hc" y="q3"/>
              </a:cxn>
              <a:cxn ang="3">
                <a:pos x="x4" y="t"/>
              </a:cxn>
              <a:cxn ang="0">
                <a:pos x="x6" y="vc"/>
              </a:cxn>
              <a:cxn ang="cd4">
                <a:pos x="x3" y="b"/>
              </a:cxn>
              <a:cxn ang="cd4">
                <a:pos x="hc" y="ib"/>
              </a:cxn>
              <a:cxn ang="cd2">
                <a:pos x="x1" y="vc"/>
              </a:cxn>
            </a:cxnLst>
            <a:rect l="l" t="t" r="r" b="b"/>
            <a:pathLst>
              <a:path w="3639" h="810">
                <a:moveTo>
                  <a:pt x="0" y="0"/>
                </a:moveTo>
                <a:lnTo>
                  <a:pt x="3639" y="0"/>
                </a:lnTo>
                <a:lnTo>
                  <a:pt x="3268" y="810"/>
                </a:lnTo>
                <a:lnTo>
                  <a:pt x="0" y="810"/>
                </a:lnTo>
                <a:lnTo>
                  <a:pt x="0" y="0"/>
                </a:lnTo>
                <a:close/>
              </a:path>
            </a:pathLst>
          </a:custGeom>
          <a:solidFill>
            <a:schemeClr val="accent1"/>
          </a:solidFill>
          <a:ln>
            <a:noFill/>
          </a:ln>
          <a:effectLst>
            <a:outerShdw blurRad="127000" dist="1270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en-US" altLang="zh-CN" sz="1400">
              <a:sym typeface="+mn-ea"/>
            </a:endParaRPr>
          </a:p>
        </p:txBody>
      </p:sp>
      <p:sp>
        <p:nvSpPr>
          <p:cNvPr id="1049040" name="正文"/>
          <p:cNvSpPr txBox="1"/>
          <p:nvPr>
            <p:custDataLst>
              <p:tags r:id="rId12"/>
            </p:custDataLst>
          </p:nvPr>
        </p:nvSpPr>
        <p:spPr>
          <a:xfrm>
            <a:off x="3117051" y="1814986"/>
            <a:ext cx="6467738" cy="62755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spcBef>
                <a:spcPts val="600"/>
              </a:spcBef>
              <a:spcAft>
                <a:spcPts val="600"/>
              </a:spcAft>
            </a:pPr>
            <a:r>
              <a:rPr lang="zh-CN" altLang="en-US" sz="1400" spc="150">
                <a:solidFill>
                  <a:schemeClr val="tx1">
                    <a:lumMod val="65000"/>
                    <a:lumOff val="35000"/>
                  </a:schemeClr>
                </a:solidFill>
                <a:latin typeface="+mn-ea"/>
              </a:rPr>
              <a:t>建立风险识别和评估机制：通过专业人员或机构对机械制造企业生产过程中的危险源进行识别和评估，确定可能产生的风险。</a:t>
            </a:r>
            <a:endParaRPr lang="zh-CN" altLang="en-US" sz="1400" spc="150">
              <a:solidFill>
                <a:schemeClr val="tx1">
                  <a:lumMod val="65000"/>
                  <a:lumOff val="35000"/>
                </a:schemeClr>
              </a:solidFill>
              <a:latin typeface="+mn-ea"/>
            </a:endParaRPr>
          </a:p>
        </p:txBody>
      </p:sp>
      <p:sp>
        <p:nvSpPr>
          <p:cNvPr id="1049042" name="标题"/>
          <p:cNvSpPr txBox="1"/>
          <p:nvPr>
            <p:custDataLst>
              <p:tags r:id="rId13"/>
            </p:custDataLst>
          </p:nvPr>
        </p:nvSpPr>
        <p:spPr>
          <a:xfrm>
            <a:off x="3117051" y="1364400"/>
            <a:ext cx="2217770" cy="4070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b="1" kern="1200" spc="300">
                <a:solidFill>
                  <a:schemeClr val="lt1">
                    <a:lumMod val="100000"/>
                  </a:schemeClr>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单击此处添加标题</a:t>
            </a:r>
            <a:endParaRPr lang="zh-CN" altLang="en-US"/>
          </a:p>
        </p:txBody>
      </p:sp>
      <p:sp>
        <p:nvSpPr>
          <p:cNvPr id="1049044" name="矩形 27"/>
          <p:cNvSpPr/>
          <p:nvPr>
            <p:custDataLst>
              <p:tags r:id="rId14"/>
            </p:custDataLst>
          </p:nvPr>
        </p:nvSpPr>
        <p:spPr>
          <a:xfrm>
            <a:off x="2607862" y="2610024"/>
            <a:ext cx="3659386" cy="401367"/>
          </a:xfrm>
          <a:prstGeom prst="rect">
            <a:avLst/>
          </a:prstGeom>
          <a:gradFill>
            <a:gsLst>
              <a:gs pos="47000">
                <a:schemeClr val="accent1"/>
              </a:gs>
              <a:gs pos="86000">
                <a:schemeClr val="accent1">
                  <a:alpha val="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6" name="任意多边形 5"/>
          <p:cNvSpPr/>
          <p:nvPr>
            <p:custDataLst>
              <p:tags r:id="rId15"/>
            </p:custDataLst>
          </p:nvPr>
        </p:nvSpPr>
        <p:spPr>
          <a:xfrm>
            <a:off x="2668418" y="2613931"/>
            <a:ext cx="3055238" cy="398570"/>
          </a:xfrm>
          <a:custGeom>
            <a:gdLst>
              <a:gd name="adj" fmla="val 45833"/>
              <a:gd name="maxAdj" fmla="*/ 100000 w ss"/>
              <a:gd name="a" fmla="pin 0 adj maxAdj"/>
              <a:gd name="x1" fmla="*/ ss a 200000"/>
              <a:gd name="x2" fmla="*/ ss a 100000"/>
              <a:gd name="x6" fmla="+- r 0 x1"/>
              <a:gd name="x5" fmla="+- r 0 x2"/>
              <a:gd name="x3" fmla="*/ x5 1 2"/>
              <a:gd name="x4" fmla="+- r 0 x3"/>
              <a:gd name="il" fmla="*/ wd2 a maxAdj"/>
              <a:gd name="q1" fmla="*/ 5 a maxAdj"/>
              <a:gd name="q2" fmla="+/ 1 wd2 12"/>
              <a:gd name="il-1" fmla="*/ il w 1"/>
              <a:gd name="it" fmla="*/ il h 1"/>
              <a:gd name="ir" fmla="+- r 0 q1"/>
              <a:gd name="ib" fmla="+- b 0 q2"/>
              <a:gd name="q3" fmla="*/ h hc x2"/>
              <a:gd name="y1" fmla="pin 0 ir h"/>
              <a:gd name="y2" fmla="+- b 0 ib"/>
            </a:gdLst>
            <a:cxnLst>
              <a:cxn ang="3">
                <a:pos x="hc" y="q3"/>
              </a:cxn>
              <a:cxn ang="3">
                <a:pos x="x4" y="t"/>
              </a:cxn>
              <a:cxn ang="0">
                <a:pos x="x6" y="vc"/>
              </a:cxn>
              <a:cxn ang="cd4">
                <a:pos x="x3" y="b"/>
              </a:cxn>
              <a:cxn ang="cd4">
                <a:pos x="hc" y="ib"/>
              </a:cxn>
              <a:cxn ang="cd2">
                <a:pos x="x1" y="vc"/>
              </a:cxn>
            </a:cxnLst>
            <a:rect l="l" t="t" r="r" b="b"/>
            <a:pathLst>
              <a:path w="3639" h="810">
                <a:moveTo>
                  <a:pt x="0" y="0"/>
                </a:moveTo>
                <a:lnTo>
                  <a:pt x="3639" y="0"/>
                </a:lnTo>
                <a:lnTo>
                  <a:pt x="3268" y="810"/>
                </a:lnTo>
                <a:lnTo>
                  <a:pt x="0" y="810"/>
                </a:lnTo>
                <a:lnTo>
                  <a:pt x="0" y="0"/>
                </a:lnTo>
                <a:close/>
              </a:path>
            </a:pathLst>
          </a:custGeom>
          <a:solidFill>
            <a:schemeClr val="accent1"/>
          </a:solidFill>
          <a:ln>
            <a:noFill/>
          </a:ln>
          <a:effectLst>
            <a:outerShdw blurRad="127000" dist="1270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en-US" altLang="zh-CN" sz="1400">
              <a:sym typeface="+mn-ea"/>
            </a:endParaRPr>
          </a:p>
        </p:txBody>
      </p:sp>
      <p:sp>
        <p:nvSpPr>
          <p:cNvPr id="1049048" name="正文"/>
          <p:cNvSpPr txBox="1"/>
          <p:nvPr>
            <p:custDataLst>
              <p:tags r:id="rId16"/>
            </p:custDataLst>
          </p:nvPr>
        </p:nvSpPr>
        <p:spPr>
          <a:xfrm>
            <a:off x="3117051" y="3059959"/>
            <a:ext cx="6467738" cy="62755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spcBef>
                <a:spcPts val="600"/>
              </a:spcBef>
              <a:spcAft>
                <a:spcPts val="600"/>
              </a:spcAft>
            </a:pPr>
            <a:r>
              <a:rPr lang="zh-CN" altLang="en-US" sz="1400" spc="150">
                <a:solidFill>
                  <a:schemeClr val="tx1">
                    <a:lumMod val="65000"/>
                    <a:lumOff val="35000"/>
                  </a:schemeClr>
                </a:solidFill>
                <a:latin typeface="+mn-ea"/>
              </a:rPr>
              <a:t>制定风险控制措施：根据风险评估结果，制定相应的风险控制措施，包括技术措施和管理措施，以降低或消除风险。</a:t>
            </a:r>
            <a:endParaRPr lang="zh-CN" altLang="en-US" sz="1400" spc="150">
              <a:solidFill>
                <a:schemeClr val="tx1">
                  <a:lumMod val="65000"/>
                  <a:lumOff val="35000"/>
                </a:schemeClr>
              </a:solidFill>
              <a:latin typeface="+mn-ea"/>
            </a:endParaRPr>
          </a:p>
        </p:txBody>
      </p:sp>
      <p:sp>
        <p:nvSpPr>
          <p:cNvPr id="1049050" name="标题"/>
          <p:cNvSpPr txBox="1"/>
          <p:nvPr>
            <p:custDataLst>
              <p:tags r:id="rId17"/>
            </p:custDataLst>
          </p:nvPr>
        </p:nvSpPr>
        <p:spPr>
          <a:xfrm>
            <a:off x="3074727" y="2609373"/>
            <a:ext cx="2260093" cy="4070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b="1" kern="1200" spc="300">
                <a:solidFill>
                  <a:schemeClr val="lt1">
                    <a:lumMod val="100000"/>
                  </a:schemeClr>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单击此处添加标题</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084" name="标题 1"/>
          <p:cNvSpPr>
            <a:spLocks noGrp="1"/>
          </p:cNvSpPr>
          <p:nvPr>
            <p:ph type="title"/>
          </p:nvPr>
        </p:nvSpPr>
        <p:spPr/>
        <p:txBody>
          <a:bodyPr/>
          <a:lstStyle/>
          <a:p>
            <a:r>
              <a:rPr lang="zh-CN" altLang="en-US"/>
              <a:t>风险报告与监控</a:t>
            </a:r>
            <a:endParaRPr lang="zh-CN" altLang="en-US"/>
          </a:p>
        </p:txBody>
      </p:sp>
      <p:sp>
        <p:nvSpPr>
          <p:cNvPr id="1049086"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88"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90"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92"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94"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96"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98"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00"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02"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风险评估：对机械制造企业安全生产风险进行评估，确定风险等级和影响范围</a:t>
            </a:r>
            <a:endParaRPr lang="zh-CN" altLang="en-US" sz="2400">
              <a:latin typeface="+mn-ea"/>
              <a:ea typeface="+mn-ea"/>
            </a:endParaRPr>
          </a:p>
        </p:txBody>
      </p:sp>
      <p:sp>
        <p:nvSpPr>
          <p:cNvPr id="1049104"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风险预警：对机械制造企业安全生产风险进行预警，提前采取防范措施</a:t>
            </a:r>
            <a:endParaRPr lang="zh-CN" altLang="en-US" sz="2400">
              <a:latin typeface="+mn-ea"/>
              <a:ea typeface="+mn-ea"/>
            </a:endParaRPr>
          </a:p>
        </p:txBody>
      </p:sp>
      <p:sp>
        <p:nvSpPr>
          <p:cNvPr id="1049106"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风险报告：定期向相关部门报告机械制造企业安全生产风险情况</a:t>
            </a:r>
            <a:endParaRPr lang="zh-CN" altLang="en-US" sz="2400">
              <a:latin typeface="+mn-ea"/>
              <a:ea typeface="+mn-ea"/>
            </a:endParaRPr>
          </a:p>
        </p:txBody>
      </p:sp>
      <p:sp>
        <p:nvSpPr>
          <p:cNvPr id="1049108"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风险监控：对机械制造企业安全生产风险进行实时监控，及时发现并处理风险</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42" name="标题"/>
          <p:cNvSpPr>
            <a:spLocks noGrp="1"/>
          </p:cNvSpPr>
          <p:nvPr>
            <p:ph type="title"/>
            <p:custDataLst>
              <p:tags r:id="rId2"/>
            </p:custDataLst>
          </p:nvPr>
        </p:nvSpPr>
        <p:spPr>
          <a:xfrm>
            <a:off x="825361" y="3133103"/>
            <a:ext cx="6367550" cy="1743697"/>
          </a:xfrm>
        </p:spPr>
        <p:txBody>
          <a:bodyPr/>
          <a:lstStyle/>
          <a:p>
            <a:r>
              <a:rPr lang="zh-CN" altLang="en-US"/>
              <a:t>机械制造企业隐患排查治理</a:t>
            </a:r>
            <a:endParaRPr lang="zh-CN" altLang="en-US"/>
          </a:p>
        </p:txBody>
      </p:sp>
      <p:sp>
        <p:nvSpPr>
          <p:cNvPr id="1049144"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194" name="标题 1"/>
          <p:cNvSpPr>
            <a:spLocks noGrp="1"/>
          </p:cNvSpPr>
          <p:nvPr>
            <p:ph type="title"/>
          </p:nvPr>
        </p:nvSpPr>
        <p:spPr/>
        <p:txBody>
          <a:bodyPr/>
          <a:lstStyle/>
          <a:p>
            <a:r>
              <a:rPr lang="zh-CN" altLang="en-US"/>
              <a:t>隐患排查方法</a:t>
            </a:r>
            <a:endParaRPr lang="zh-CN" altLang="en-US"/>
          </a:p>
        </p:txBody>
      </p:sp>
      <p:sp>
        <p:nvSpPr>
          <p:cNvPr id="1049196"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8"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0"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2"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4"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6"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8"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0"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常规检查法：通过定期巡查、目视检查等方式发现隐患</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2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专家检查法：邀请专业人士进行隐患排查，提高准确性和效率</a:t>
            </a:r>
            <a:endParaRPr sz="2000" err="1">
              <a:solidFill>
                <a:schemeClr val="tx1">
                  <a:lumMod val="75000"/>
                  <a:lumOff val="25000"/>
                </a:schemeClr>
              </a:solidFill>
              <a:latin typeface="+mn-ea"/>
              <a:ea typeface="+mn-ea"/>
              <a:cs typeface="+mn-ea"/>
              <a:sym typeface="+mn-lt"/>
            </a:endParaRPr>
          </a:p>
        </p:txBody>
      </p:sp>
      <p:sp>
        <p:nvSpPr>
          <p:cNvPr id="1049216"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8"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0"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222"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4"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6"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8"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0"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仪器检测法：利用专业仪器进行无损检测，发现潜在隐患</a:t>
            </a:r>
            <a:endParaRPr sz="2000" err="1">
              <a:solidFill>
                <a:schemeClr val="tx1">
                  <a:lumMod val="75000"/>
                  <a:lumOff val="25000"/>
                </a:schemeClr>
              </a:solidFill>
              <a:latin typeface="+mn-ea"/>
              <a:ea typeface="+mn-ea"/>
              <a:cs typeface="+mn-ea"/>
              <a:sym typeface="+mn-lt"/>
            </a:endParaRPr>
          </a:p>
        </p:txBody>
      </p:sp>
      <p:sp>
        <p:nvSpPr>
          <p:cNvPr id="104923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专项检查法：针对特定设备或工艺进行深入排查</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268" name="标题 1"/>
          <p:cNvSpPr>
            <a:spLocks noGrp="1"/>
          </p:cNvSpPr>
          <p:nvPr>
            <p:ph type="title"/>
          </p:nvPr>
        </p:nvSpPr>
        <p:spPr/>
        <p:txBody>
          <a:bodyPr/>
          <a:lstStyle/>
          <a:p>
            <a:r>
              <a:rPr lang="zh-CN" altLang="en-US"/>
              <a:t>隐患治理流程</a:t>
            </a:r>
            <a:endParaRPr lang="zh-CN" altLang="en-US"/>
          </a:p>
        </p:txBody>
      </p:sp>
      <p:sp>
        <p:nvSpPr>
          <p:cNvPr id="1049270" name="矩形 3"/>
          <p:cNvSpPr/>
          <p:nvPr>
            <p:custDataLst>
              <p:tags r:id="rId2"/>
            </p:custDataLst>
          </p:nvPr>
        </p:nvSpPr>
        <p:spPr>
          <a:xfrm>
            <a:off x="1187449" y="1762817"/>
            <a:ext cx="4714719" cy="1190244"/>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72" name="矩形 13"/>
          <p:cNvSpPr/>
          <p:nvPr>
            <p:custDataLst>
              <p:tags r:id="rId3"/>
            </p:custDataLst>
          </p:nvPr>
        </p:nvSpPr>
        <p:spPr>
          <a:xfrm>
            <a:off x="838200" y="1762817"/>
            <a:ext cx="170321" cy="1190244"/>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74" name="文本框 4"/>
          <p:cNvSpPr txBox="1"/>
          <p:nvPr>
            <p:custDataLst>
              <p:tags r:id="rId4"/>
            </p:custDataLst>
          </p:nvPr>
        </p:nvSpPr>
        <p:spPr>
          <a:xfrm>
            <a:off x="1367608" y="1865501"/>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隐患排查：定期进行全面排查，确保及时发现潜在风险</a:t>
            </a:r>
            <a:endParaRPr lang="zh-CN" altLang="en-US" sz="2000" spc="150">
              <a:solidFill>
                <a:schemeClr val="tx1">
                  <a:lumMod val="85000"/>
                  <a:lumOff val="15000"/>
                </a:schemeClr>
              </a:solidFill>
              <a:latin typeface="+mn-ea"/>
              <a:sym typeface="+mn-ea"/>
            </a:endParaRPr>
          </a:p>
        </p:txBody>
      </p:sp>
      <p:sp>
        <p:nvSpPr>
          <p:cNvPr id="1049276" name="矩形 39"/>
          <p:cNvSpPr/>
          <p:nvPr>
            <p:custDataLst>
              <p:tags r:id="rId5"/>
            </p:custDataLst>
          </p:nvPr>
        </p:nvSpPr>
        <p:spPr>
          <a:xfrm>
            <a:off x="1187449" y="3175801"/>
            <a:ext cx="4714719" cy="1190244"/>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78" name="矩形 5"/>
          <p:cNvSpPr/>
          <p:nvPr>
            <p:custDataLst>
              <p:tags r:id="rId6"/>
            </p:custDataLst>
          </p:nvPr>
        </p:nvSpPr>
        <p:spPr>
          <a:xfrm>
            <a:off x="838200" y="3175801"/>
            <a:ext cx="170321" cy="1190244"/>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80" name="文本框 41"/>
          <p:cNvSpPr txBox="1"/>
          <p:nvPr>
            <p:custDataLst>
              <p:tags r:id="rId7"/>
            </p:custDataLst>
          </p:nvPr>
        </p:nvSpPr>
        <p:spPr>
          <a:xfrm>
            <a:off x="1367608" y="3278485"/>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风险评估：对排查出的隐患进行风险评估，确定其危害程度</a:t>
            </a:r>
            <a:endParaRPr lang="zh-CN" altLang="en-US" sz="2000" spc="150">
              <a:solidFill>
                <a:schemeClr val="tx1">
                  <a:lumMod val="85000"/>
                  <a:lumOff val="15000"/>
                </a:schemeClr>
              </a:solidFill>
              <a:latin typeface="+mn-ea"/>
              <a:sym typeface="+mn-ea"/>
            </a:endParaRPr>
          </a:p>
        </p:txBody>
      </p:sp>
      <p:sp>
        <p:nvSpPr>
          <p:cNvPr id="1049282" name="矩形 12"/>
          <p:cNvSpPr/>
          <p:nvPr>
            <p:custDataLst>
              <p:tags r:id="rId8"/>
            </p:custDataLst>
          </p:nvPr>
        </p:nvSpPr>
        <p:spPr>
          <a:xfrm>
            <a:off x="1187449" y="4588784"/>
            <a:ext cx="4714719" cy="1190244"/>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84" name="矩形 17"/>
          <p:cNvSpPr/>
          <p:nvPr>
            <p:custDataLst>
              <p:tags r:id="rId9"/>
            </p:custDataLst>
          </p:nvPr>
        </p:nvSpPr>
        <p:spPr>
          <a:xfrm>
            <a:off x="838200" y="4588784"/>
            <a:ext cx="170321" cy="1190244"/>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86" name="文本框 19"/>
          <p:cNvSpPr txBox="1"/>
          <p:nvPr>
            <p:custDataLst>
              <p:tags r:id="rId10"/>
            </p:custDataLst>
          </p:nvPr>
        </p:nvSpPr>
        <p:spPr>
          <a:xfrm>
            <a:off x="1367608" y="4691469"/>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制定整改措施：根据风险评估结果，制定相应的整改措施</a:t>
            </a:r>
            <a:endParaRPr lang="zh-CN" altLang="en-US" sz="2000" spc="150">
              <a:solidFill>
                <a:schemeClr val="tx1">
                  <a:lumMod val="85000"/>
                  <a:lumOff val="15000"/>
                </a:schemeClr>
              </a:solidFill>
              <a:latin typeface="+mn-ea"/>
              <a:sym typeface="+mn-ea"/>
            </a:endParaRPr>
          </a:p>
        </p:txBody>
      </p:sp>
      <p:sp>
        <p:nvSpPr>
          <p:cNvPr id="1049288" name="矩形 49"/>
          <p:cNvSpPr/>
          <p:nvPr>
            <p:custDataLst>
              <p:tags r:id="rId11"/>
            </p:custDataLst>
          </p:nvPr>
        </p:nvSpPr>
        <p:spPr>
          <a:xfrm>
            <a:off x="6638935" y="1762817"/>
            <a:ext cx="4714719" cy="1190244"/>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0" name="矩形 26"/>
          <p:cNvSpPr/>
          <p:nvPr>
            <p:custDataLst>
              <p:tags r:id="rId12"/>
            </p:custDataLst>
          </p:nvPr>
        </p:nvSpPr>
        <p:spPr>
          <a:xfrm>
            <a:off x="6289686" y="1762817"/>
            <a:ext cx="170321" cy="1190244"/>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2" name="文本框 27"/>
          <p:cNvSpPr txBox="1"/>
          <p:nvPr>
            <p:custDataLst>
              <p:tags r:id="rId13"/>
            </p:custDataLst>
          </p:nvPr>
        </p:nvSpPr>
        <p:spPr>
          <a:xfrm>
            <a:off x="6819094" y="1865501"/>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整改实施：按照整改措施进行整改，确保隐患得到有效治理</a:t>
            </a:r>
            <a:endParaRPr lang="zh-CN" altLang="en-US" sz="2000" spc="150">
              <a:solidFill>
                <a:schemeClr val="tx1">
                  <a:lumMod val="85000"/>
                  <a:lumOff val="15000"/>
                </a:schemeClr>
              </a:solidFill>
              <a:latin typeface="+mn-ea"/>
              <a:sym typeface="+mn-ea"/>
            </a:endParaRPr>
          </a:p>
        </p:txBody>
      </p:sp>
      <p:sp>
        <p:nvSpPr>
          <p:cNvPr id="1049294" name="矩形 64"/>
          <p:cNvSpPr/>
          <p:nvPr>
            <p:custDataLst>
              <p:tags r:id="rId14"/>
            </p:custDataLst>
          </p:nvPr>
        </p:nvSpPr>
        <p:spPr>
          <a:xfrm>
            <a:off x="6638935" y="3175801"/>
            <a:ext cx="4714719" cy="1190244"/>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6" name="矩形 65"/>
          <p:cNvSpPr/>
          <p:nvPr>
            <p:custDataLst>
              <p:tags r:id="rId15"/>
            </p:custDataLst>
          </p:nvPr>
        </p:nvSpPr>
        <p:spPr>
          <a:xfrm>
            <a:off x="6289686" y="3175801"/>
            <a:ext cx="170321" cy="1190244"/>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8" name="文本框 66"/>
          <p:cNvSpPr txBox="1"/>
          <p:nvPr>
            <p:custDataLst>
              <p:tags r:id="rId16"/>
            </p:custDataLst>
          </p:nvPr>
        </p:nvSpPr>
        <p:spPr>
          <a:xfrm>
            <a:off x="6819094" y="3278485"/>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复查验收：整改完成后进行复查验收，确保隐患已彻底消除</a:t>
            </a:r>
            <a:endParaRPr lang="zh-CN" altLang="en-US" sz="2000" spc="150">
              <a:solidFill>
                <a:schemeClr val="tx1">
                  <a:lumMod val="85000"/>
                  <a:lumOff val="15000"/>
                </a:schemeClr>
              </a:solidFill>
              <a:latin typeface="+mn-ea"/>
              <a:sym typeface="+mn-ea"/>
            </a:endParaRPr>
          </a:p>
        </p:txBody>
      </p:sp>
      <p:sp>
        <p:nvSpPr>
          <p:cNvPr id="1049300" name="矩形 67"/>
          <p:cNvSpPr/>
          <p:nvPr>
            <p:custDataLst>
              <p:tags r:id="rId17"/>
            </p:custDataLst>
          </p:nvPr>
        </p:nvSpPr>
        <p:spPr>
          <a:xfrm>
            <a:off x="6638935" y="4588784"/>
            <a:ext cx="4714719" cy="1190244"/>
          </a:xfrm>
          <a:prstGeom prst="rect">
            <a:avLst/>
          </a:prstGeom>
          <a:solidFill>
            <a:schemeClr val="accent6">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2" name="矩形 68"/>
          <p:cNvSpPr/>
          <p:nvPr>
            <p:custDataLst>
              <p:tags r:id="rId18"/>
            </p:custDataLst>
          </p:nvPr>
        </p:nvSpPr>
        <p:spPr>
          <a:xfrm>
            <a:off x="6289686" y="4588784"/>
            <a:ext cx="170321" cy="1190244"/>
          </a:xfrm>
          <a:prstGeom prst="rect">
            <a:avLst/>
          </a:pr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4" name="文本框 69"/>
          <p:cNvSpPr txBox="1"/>
          <p:nvPr>
            <p:custDataLst>
              <p:tags r:id="rId19"/>
            </p:custDataLst>
          </p:nvPr>
        </p:nvSpPr>
        <p:spPr>
          <a:xfrm>
            <a:off x="6819094" y="4691469"/>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记录归档：将整个治理过程记录归档，为后续工作提供参考</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338" name="标题 1"/>
          <p:cNvSpPr>
            <a:spLocks noGrp="1"/>
          </p:cNvSpPr>
          <p:nvPr>
            <p:ph type="title"/>
          </p:nvPr>
        </p:nvSpPr>
        <p:spPr/>
        <p:txBody>
          <a:bodyPr/>
          <a:lstStyle/>
          <a:p>
            <a:r>
              <a:rPr lang="zh-CN" altLang="en-US"/>
              <a:t>隐患整改跟踪与评估</a:t>
            </a:r>
            <a:endParaRPr lang="zh-CN" altLang="en-US"/>
          </a:p>
        </p:txBody>
      </p:sp>
      <p:sp>
        <p:nvSpPr>
          <p:cNvPr id="1049340"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42"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44"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pitchFamily="34" charset="-122"/>
                <a:sym typeface="Arial" pitchFamily="34" charset="0"/>
              </a:rPr>
              <a:t>隐患整改跟踪：对已发现的隐患进行及时跟踪，确保整改措施得到有效执行</a:t>
            </a:r>
            <a:endParaRPr lang="zh-CN" altLang="en-US" sz="16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46"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48"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50" name="TextBox 2"/>
          <p:cNvSpPr txBox="1"/>
          <p:nvPr>
            <p:custDataLst>
              <p:tags r:id="rId7"/>
            </p:custDataLst>
          </p:nvPr>
        </p:nvSpPr>
        <p:spPr>
          <a:xfrm>
            <a:off x="3669017" y="3068798"/>
            <a:ext cx="2184713" cy="1764137"/>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pitchFamily="34" charset="-122"/>
                <a:sym typeface="Arial" pitchFamily="34" charset="0"/>
              </a:rPr>
              <a:t>隐患整改评估：对已整改的隐患进行评估，确保隐患得到彻底消除，防止类似问题再次出现</a:t>
            </a:r>
            <a:endParaRPr lang="zh-CN" altLang="en-US" sz="16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52"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54"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56" name="TextBox 2"/>
          <p:cNvSpPr txBox="1"/>
          <p:nvPr>
            <p:custDataLst>
              <p:tags r:id="rId10"/>
            </p:custDataLst>
          </p:nvPr>
        </p:nvSpPr>
        <p:spPr>
          <a:xfrm>
            <a:off x="6348206"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pitchFamily="34" charset="-122"/>
                <a:sym typeface="Arial" pitchFamily="34" charset="0"/>
              </a:rPr>
              <a:t>整改效果评估：对整改后的效果进行评估，确保整改措施的有效性和可行性</a:t>
            </a:r>
            <a:endParaRPr lang="zh-CN" altLang="en-US" sz="16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58"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60"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62" name="TextBox 2"/>
          <p:cNvSpPr txBox="1"/>
          <p:nvPr>
            <p:custDataLst>
              <p:tags r:id="rId13"/>
            </p:custDataLst>
          </p:nvPr>
        </p:nvSpPr>
        <p:spPr>
          <a:xfrm>
            <a:off x="9021280" y="3068798"/>
            <a:ext cx="2184713" cy="1764137"/>
          </a:xfrm>
          <a:prstGeom prst="rect">
            <a:avLst/>
          </a:prstGeom>
          <a:noFill/>
        </p:spPr>
        <p:txBody>
          <a:bodyPr wrap="square" rtlCol="0">
            <a:normAutofit fontScale="8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持续改进：根据评估结果，持续改进隐患排查治理工作，提高机械制造企业的安全生产水平</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396" name="标题 1"/>
          <p:cNvSpPr>
            <a:spLocks noGrp="1"/>
          </p:cNvSpPr>
          <p:nvPr>
            <p:ph type="title"/>
          </p:nvPr>
        </p:nvSpPr>
        <p:spPr/>
        <p:txBody>
          <a:bodyPr/>
          <a:lstStyle/>
          <a:p>
            <a:r>
              <a:rPr lang="zh-CN" altLang="en-US"/>
              <a:t>隐患排查治理信息系统建设</a:t>
            </a:r>
            <a:endParaRPr lang="zh-CN" altLang="en-US"/>
          </a:p>
        </p:txBody>
      </p:sp>
      <p:sp>
        <p:nvSpPr>
          <p:cNvPr id="1049398" name="正文"/>
          <p:cNvSpPr txBox="1"/>
          <p:nvPr>
            <p:custDataLst>
              <p:tags r:id="rId2"/>
            </p:custDataLst>
          </p:nvPr>
        </p:nvSpPr>
        <p:spPr>
          <a:xfrm>
            <a:off x="3314423" y="1364400"/>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信息系统概述：介绍隐患排查治理信息系统的定义、功能和重要性</a:t>
            </a:r>
            <a:endParaRPr lang="zh-CN" altLang="en-US" sz="1200" spc="150">
              <a:solidFill>
                <a:schemeClr val="tx1">
                  <a:lumMod val="65000"/>
                  <a:lumOff val="35000"/>
                </a:schemeClr>
              </a:solidFill>
              <a:latin typeface="+mn-ea"/>
              <a:sym typeface="+mn-ea"/>
            </a:endParaRPr>
          </a:p>
        </p:txBody>
      </p:sp>
      <p:sp>
        <p:nvSpPr>
          <p:cNvPr id="1049400" name="正文"/>
          <p:cNvSpPr txBox="1"/>
          <p:nvPr>
            <p:custDataLst>
              <p:tags r:id="rId3"/>
            </p:custDataLst>
          </p:nvPr>
        </p:nvSpPr>
        <p:spPr>
          <a:xfrm>
            <a:off x="3314423" y="2179951"/>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系统建设目标：明确系统建设的目标，如提高排查效率、实现数据共享等</a:t>
            </a:r>
            <a:endParaRPr lang="zh-CN" altLang="en-US" sz="1200" spc="150">
              <a:solidFill>
                <a:schemeClr val="tx1">
                  <a:lumMod val="65000"/>
                  <a:lumOff val="35000"/>
                </a:schemeClr>
              </a:solidFill>
              <a:latin typeface="+mn-ea"/>
              <a:sym typeface="+mn-ea"/>
            </a:endParaRPr>
          </a:p>
        </p:txBody>
      </p:sp>
      <p:sp>
        <p:nvSpPr>
          <p:cNvPr id="1049402" name="正文"/>
          <p:cNvSpPr txBox="1"/>
          <p:nvPr>
            <p:custDataLst>
              <p:tags r:id="rId4"/>
            </p:custDataLst>
          </p:nvPr>
        </p:nvSpPr>
        <p:spPr>
          <a:xfrm>
            <a:off x="3314423" y="2995501"/>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系统架构与组成：详细描述系统的架构，包括硬件、软件和网络等方面</a:t>
            </a:r>
            <a:endParaRPr lang="zh-CN" altLang="en-US" sz="1200" spc="150">
              <a:solidFill>
                <a:schemeClr val="tx1">
                  <a:lumMod val="65000"/>
                  <a:lumOff val="35000"/>
                </a:schemeClr>
              </a:solidFill>
              <a:latin typeface="+mn-ea"/>
              <a:sym typeface="+mn-ea"/>
            </a:endParaRPr>
          </a:p>
        </p:txBody>
      </p:sp>
      <p:sp>
        <p:nvSpPr>
          <p:cNvPr id="1049404" name="正文"/>
          <p:cNvSpPr txBox="1"/>
          <p:nvPr>
            <p:custDataLst>
              <p:tags r:id="rId5"/>
            </p:custDataLst>
          </p:nvPr>
        </p:nvSpPr>
        <p:spPr>
          <a:xfrm>
            <a:off x="3314423" y="3811052"/>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系统应用与操作：介绍系统在机械制造企业中的应用，包括操作流程、数据管理等方面</a:t>
            </a:r>
            <a:endParaRPr lang="zh-CN" altLang="en-US" sz="1200" spc="150">
              <a:solidFill>
                <a:schemeClr val="tx1">
                  <a:lumMod val="65000"/>
                  <a:lumOff val="35000"/>
                </a:schemeClr>
              </a:solidFill>
              <a:latin typeface="+mn-ea"/>
              <a:sym typeface="+mn-ea"/>
            </a:endParaRPr>
          </a:p>
        </p:txBody>
      </p:sp>
      <p:sp>
        <p:nvSpPr>
          <p:cNvPr id="1049406" name="正文"/>
          <p:cNvSpPr txBox="1"/>
          <p:nvPr>
            <p:custDataLst>
              <p:tags r:id="rId6"/>
            </p:custDataLst>
          </p:nvPr>
        </p:nvSpPr>
        <p:spPr>
          <a:xfrm>
            <a:off x="3314423" y="4626603"/>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系统优势与效益：分析系统带来的优势和效益，如提高排查效率、降低事故发生率等</a:t>
            </a:r>
            <a:endParaRPr lang="zh-CN" altLang="en-US" sz="1200" spc="150">
              <a:solidFill>
                <a:schemeClr val="tx1">
                  <a:lumMod val="65000"/>
                  <a:lumOff val="35000"/>
                </a:schemeClr>
              </a:solidFill>
              <a:latin typeface="+mn-ea"/>
              <a:sym typeface="+mn-ea"/>
            </a:endParaRPr>
          </a:p>
        </p:txBody>
      </p:sp>
      <p:sp>
        <p:nvSpPr>
          <p:cNvPr id="1049408" name="正文"/>
          <p:cNvSpPr txBox="1"/>
          <p:nvPr>
            <p:custDataLst>
              <p:tags r:id="rId7"/>
            </p:custDataLst>
          </p:nvPr>
        </p:nvSpPr>
        <p:spPr>
          <a:xfrm>
            <a:off x="3314423" y="5442154"/>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未来发展与展望：探讨隐患排查治理信息系统未来的发展趋势和展望</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442" name="标题"/>
          <p:cNvSpPr>
            <a:spLocks noGrp="1"/>
          </p:cNvSpPr>
          <p:nvPr>
            <p:ph type="title"/>
            <p:custDataLst>
              <p:tags r:id="rId2"/>
            </p:custDataLst>
          </p:nvPr>
        </p:nvSpPr>
        <p:spPr>
          <a:xfrm>
            <a:off x="825361" y="3133103"/>
            <a:ext cx="6367550" cy="1743697"/>
          </a:xfrm>
        </p:spPr>
        <p:txBody>
          <a:bodyPr/>
          <a:lstStyle/>
          <a:p>
            <a:r>
              <a:rPr lang="zh-CN" altLang="en-US"/>
              <a:t>双重预防机制建设实施规范</a:t>
            </a:r>
            <a:endParaRPr lang="zh-CN" altLang="en-US"/>
          </a:p>
        </p:txBody>
      </p:sp>
      <p:sp>
        <p:nvSpPr>
          <p:cNvPr id="1049444"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49494" name="标题 1"/>
          <p:cNvSpPr>
            <a:spLocks noGrp="1"/>
          </p:cNvSpPr>
          <p:nvPr>
            <p:ph type="title"/>
          </p:nvPr>
        </p:nvSpPr>
        <p:spPr/>
        <p:txBody>
          <a:bodyPr/>
          <a:lstStyle/>
          <a:p>
            <a:r>
              <a:rPr lang="zh-CN" altLang="en-US"/>
              <a:t>组织架构与职责分工</a:t>
            </a:r>
            <a:endParaRPr lang="zh-CN" altLang="en-US"/>
          </a:p>
        </p:txBody>
      </p:sp>
      <p:sp>
        <p:nvSpPr>
          <p:cNvPr id="1049496"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98"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00"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双重预防机制建设实施规范的组织架构</a:t>
            </a:r>
            <a:endParaRPr lang="zh-CN" altLang="en-US" sz="2000" spc="150">
              <a:solidFill>
                <a:schemeClr val="tx1">
                  <a:lumMod val="85000"/>
                  <a:lumOff val="15000"/>
                </a:schemeClr>
              </a:solidFill>
              <a:latin typeface="+mn-ea"/>
              <a:sym typeface="+mn-ea"/>
            </a:endParaRPr>
          </a:p>
        </p:txBody>
      </p:sp>
      <p:sp>
        <p:nvSpPr>
          <p:cNvPr id="1049502"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04"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06"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各级人员的职责分工与协作</a:t>
            </a:r>
            <a:endParaRPr lang="zh-CN" altLang="en-US" sz="2000" spc="150">
              <a:solidFill>
                <a:schemeClr val="tx1">
                  <a:lumMod val="85000"/>
                  <a:lumOff val="15000"/>
                </a:schemeClr>
              </a:solidFill>
              <a:latin typeface="+mn-ea"/>
              <a:sym typeface="+mn-ea"/>
            </a:endParaRPr>
          </a:p>
        </p:txBody>
      </p:sp>
      <p:sp>
        <p:nvSpPr>
          <p:cNvPr id="1049508"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10"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12"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双重预防机制建设实施规范的流程与步骤</a:t>
            </a:r>
            <a:endParaRPr lang="zh-CN" altLang="en-US" sz="2000" spc="150">
              <a:solidFill>
                <a:schemeClr val="tx1">
                  <a:lumMod val="85000"/>
                  <a:lumOff val="15000"/>
                </a:schemeClr>
              </a:solidFill>
              <a:latin typeface="+mn-ea"/>
              <a:sym typeface="+mn-ea"/>
            </a:endParaRPr>
          </a:p>
        </p:txBody>
      </p:sp>
      <p:sp>
        <p:nvSpPr>
          <p:cNvPr id="1049514"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16"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18"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双重预防机制建设实施规范的效果评估与持续改进</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p:cNvGrpSpPr/>
        <p:nvPr/>
      </p:nvGrpSpPr>
      <p:grpSpPr>
        <a:xfrm>
          <a:off x="0" y="0"/>
          <a:ext cx="0" cy="0"/>
        </a:xfrm>
      </p:grpSpPr>
      <p:sp>
        <p:nvSpPr>
          <p:cNvPr id="1049552" name="标题 1"/>
          <p:cNvSpPr>
            <a:spLocks noGrp="1"/>
          </p:cNvSpPr>
          <p:nvPr>
            <p:ph type="title"/>
          </p:nvPr>
        </p:nvSpPr>
        <p:spPr/>
        <p:txBody>
          <a:bodyPr/>
          <a:lstStyle/>
          <a:p>
            <a:r>
              <a:rPr lang="zh-CN" altLang="en-US"/>
              <a:t>制度建设与执行要求</a:t>
            </a:r>
            <a:endParaRPr lang="zh-CN" altLang="en-US"/>
          </a:p>
        </p:txBody>
      </p:sp>
      <p:sp>
        <p:nvSpPr>
          <p:cNvPr id="1049554" name="任意多边形 20"/>
          <p:cNvSpPr/>
          <p:nvPr>
            <p:custDataLst>
              <p:tags r:id="rId2"/>
            </p:custDataLst>
          </p:nvPr>
        </p:nvSpPr>
        <p:spPr>
          <a:xfrm rot="2700000">
            <a:off x="1073847" y="1643155"/>
            <a:ext cx="1142154" cy="114413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56" name="文本框 24"/>
          <p:cNvSpPr txBox="1"/>
          <p:nvPr>
            <p:custDataLst>
              <p:tags r:id="rId3"/>
            </p:custDataLst>
          </p:nvPr>
        </p:nvSpPr>
        <p:spPr bwMode="auto">
          <a:xfrm>
            <a:off x="838200" y="3189513"/>
            <a:ext cx="1615020" cy="270955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1400" spc="150">
                <a:solidFill>
                  <a:schemeClr val="tx1">
                    <a:lumMod val="75000"/>
                    <a:lumOff val="25000"/>
                  </a:schemeClr>
                </a:solidFill>
                <a:latin typeface="+mn-ea"/>
                <a:sym typeface="+mn-ea"/>
              </a:rPr>
              <a:t>制定实施方案：明确建设目标、任务和时间表</a:t>
            </a:r>
            <a:endParaRPr lang="zh-CN" altLang="en-US" sz="1400" spc="150">
              <a:solidFill>
                <a:schemeClr val="tx1">
                  <a:lumMod val="75000"/>
                  <a:lumOff val="25000"/>
                </a:schemeClr>
              </a:solidFill>
              <a:latin typeface="+mn-ea"/>
              <a:sym typeface="+mn-ea"/>
            </a:endParaRPr>
          </a:p>
        </p:txBody>
      </p:sp>
      <p:sp>
        <p:nvSpPr>
          <p:cNvPr id="1049558" name="矩形 42"/>
          <p:cNvSpPr/>
          <p:nvPr>
            <p:custDataLst>
              <p:tags r:id="rId4"/>
            </p:custDataLst>
          </p:nvPr>
        </p:nvSpPr>
        <p:spPr>
          <a:xfrm>
            <a:off x="874829" y="2853136"/>
            <a:ext cx="1540948" cy="109123"/>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60" name="任意多边形 18"/>
          <p:cNvSpPr/>
          <p:nvPr>
            <p:custDataLst>
              <p:tags r:id="rId5"/>
            </p:custDataLst>
          </p:nvPr>
        </p:nvSpPr>
        <p:spPr>
          <a:xfrm rot="5400000">
            <a:off x="2855242" y="1643155"/>
            <a:ext cx="1142154" cy="114413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62" name="文本框 27"/>
          <p:cNvSpPr txBox="1"/>
          <p:nvPr>
            <p:custDataLst>
              <p:tags r:id="rId6"/>
            </p:custDataLst>
          </p:nvPr>
        </p:nvSpPr>
        <p:spPr bwMode="auto">
          <a:xfrm>
            <a:off x="2618374" y="3189513"/>
            <a:ext cx="1615020" cy="270955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1400" spc="150">
                <a:solidFill>
                  <a:schemeClr val="tx1">
                    <a:lumMod val="75000"/>
                    <a:lumOff val="25000"/>
                  </a:schemeClr>
                </a:solidFill>
                <a:latin typeface="+mn-ea"/>
                <a:sym typeface="+mn-ea"/>
              </a:rPr>
              <a:t>建立组织机构：成立专门工作小组，负责推进双重预防机制建设</a:t>
            </a:r>
            <a:endParaRPr lang="zh-CN" altLang="en-US" sz="1400" spc="150">
              <a:solidFill>
                <a:schemeClr val="tx1">
                  <a:lumMod val="75000"/>
                  <a:lumOff val="25000"/>
                </a:schemeClr>
              </a:solidFill>
              <a:latin typeface="+mn-ea"/>
              <a:sym typeface="+mn-ea"/>
            </a:endParaRPr>
          </a:p>
        </p:txBody>
      </p:sp>
      <p:sp>
        <p:nvSpPr>
          <p:cNvPr id="1049564" name="矩形 43"/>
          <p:cNvSpPr/>
          <p:nvPr>
            <p:custDataLst>
              <p:tags r:id="rId7"/>
            </p:custDataLst>
          </p:nvPr>
        </p:nvSpPr>
        <p:spPr>
          <a:xfrm>
            <a:off x="2655003" y="2853136"/>
            <a:ext cx="1540948" cy="109123"/>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66" name="任意多边形 21"/>
          <p:cNvSpPr/>
          <p:nvPr>
            <p:custDataLst>
              <p:tags r:id="rId8"/>
            </p:custDataLst>
          </p:nvPr>
        </p:nvSpPr>
        <p:spPr>
          <a:xfrm rot="18900000" flipH="1">
            <a:off x="4634805" y="1643155"/>
            <a:ext cx="1142154" cy="114413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68" name="文本框 30"/>
          <p:cNvSpPr txBox="1"/>
          <p:nvPr>
            <p:custDataLst>
              <p:tags r:id="rId9"/>
            </p:custDataLst>
          </p:nvPr>
        </p:nvSpPr>
        <p:spPr bwMode="auto">
          <a:xfrm>
            <a:off x="4398547" y="3189513"/>
            <a:ext cx="1615020" cy="270955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1400" spc="150">
                <a:solidFill>
                  <a:schemeClr val="tx1">
                    <a:lumMod val="75000"/>
                    <a:lumOff val="25000"/>
                  </a:schemeClr>
                </a:solidFill>
                <a:latin typeface="+mn-ea"/>
                <a:sym typeface="+mn-ea"/>
              </a:rPr>
              <a:t>完善制度体系：制定相关管理制度、操作规程和应急预案</a:t>
            </a:r>
            <a:endParaRPr lang="zh-CN" altLang="en-US" sz="1400" spc="150">
              <a:solidFill>
                <a:schemeClr val="tx1">
                  <a:lumMod val="75000"/>
                  <a:lumOff val="25000"/>
                </a:schemeClr>
              </a:solidFill>
              <a:latin typeface="+mn-ea"/>
              <a:sym typeface="+mn-ea"/>
            </a:endParaRPr>
          </a:p>
        </p:txBody>
      </p:sp>
      <p:sp>
        <p:nvSpPr>
          <p:cNvPr id="1049570" name="矩形 44"/>
          <p:cNvSpPr/>
          <p:nvPr>
            <p:custDataLst>
              <p:tags r:id="rId10"/>
            </p:custDataLst>
          </p:nvPr>
        </p:nvSpPr>
        <p:spPr>
          <a:xfrm>
            <a:off x="4435176" y="2853136"/>
            <a:ext cx="1540948" cy="109123"/>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72" name="任意多边形 22"/>
          <p:cNvSpPr/>
          <p:nvPr>
            <p:custDataLst>
              <p:tags r:id="rId11"/>
            </p:custDataLst>
          </p:nvPr>
        </p:nvSpPr>
        <p:spPr>
          <a:xfrm rot="2700000" flipH="1" flipV="1">
            <a:off x="6414978" y="1643155"/>
            <a:ext cx="1142154" cy="114413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74" name="文本框 33"/>
          <p:cNvSpPr txBox="1"/>
          <p:nvPr>
            <p:custDataLst>
              <p:tags r:id="rId12"/>
            </p:custDataLst>
          </p:nvPr>
        </p:nvSpPr>
        <p:spPr bwMode="auto">
          <a:xfrm>
            <a:off x="6178721" y="3189513"/>
            <a:ext cx="1615020" cy="270955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1400" spc="150">
                <a:solidFill>
                  <a:schemeClr val="tx1">
                    <a:lumMod val="75000"/>
                    <a:lumOff val="25000"/>
                  </a:schemeClr>
                </a:solidFill>
                <a:latin typeface="+mn-ea"/>
                <a:sym typeface="+mn-ea"/>
              </a:rPr>
              <a:t>加强宣传培训：提高员工对双重预防机制的认识和重视程度</a:t>
            </a:r>
            <a:endParaRPr lang="zh-CN" altLang="en-US" sz="1400" spc="150">
              <a:solidFill>
                <a:schemeClr val="tx1">
                  <a:lumMod val="75000"/>
                  <a:lumOff val="25000"/>
                </a:schemeClr>
              </a:solidFill>
              <a:latin typeface="+mn-ea"/>
              <a:sym typeface="+mn-ea"/>
            </a:endParaRPr>
          </a:p>
        </p:txBody>
      </p:sp>
      <p:sp>
        <p:nvSpPr>
          <p:cNvPr id="1049576" name="矩形 45"/>
          <p:cNvSpPr/>
          <p:nvPr>
            <p:custDataLst>
              <p:tags r:id="rId13"/>
            </p:custDataLst>
          </p:nvPr>
        </p:nvSpPr>
        <p:spPr>
          <a:xfrm>
            <a:off x="6215960" y="2853136"/>
            <a:ext cx="1540948" cy="109123"/>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78" name="任意多边形 19"/>
          <p:cNvSpPr/>
          <p:nvPr>
            <p:custDataLst>
              <p:tags r:id="rId14"/>
            </p:custDataLst>
          </p:nvPr>
        </p:nvSpPr>
        <p:spPr>
          <a:xfrm rot="16200000" flipV="1">
            <a:off x="8196983" y="1643155"/>
            <a:ext cx="1142154" cy="114413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80" name="文本框 36"/>
          <p:cNvSpPr txBox="1"/>
          <p:nvPr>
            <p:custDataLst>
              <p:tags r:id="rId15"/>
            </p:custDataLst>
          </p:nvPr>
        </p:nvSpPr>
        <p:spPr bwMode="auto">
          <a:xfrm>
            <a:off x="7959505" y="3189513"/>
            <a:ext cx="1615020" cy="270955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1400" spc="150">
                <a:solidFill>
                  <a:schemeClr val="tx1">
                    <a:lumMod val="75000"/>
                    <a:lumOff val="25000"/>
                  </a:schemeClr>
                </a:solidFill>
                <a:latin typeface="+mn-ea"/>
                <a:sym typeface="+mn-ea"/>
              </a:rPr>
              <a:t>强化监督检查：定期对双重预防机制建设情况进行监督检查，确保各项措施落到实处</a:t>
            </a:r>
            <a:endParaRPr lang="zh-CN" altLang="en-US" sz="1400" spc="150">
              <a:solidFill>
                <a:schemeClr val="tx1">
                  <a:lumMod val="75000"/>
                  <a:lumOff val="25000"/>
                </a:schemeClr>
              </a:solidFill>
              <a:latin typeface="+mn-ea"/>
              <a:sym typeface="+mn-ea"/>
            </a:endParaRPr>
          </a:p>
        </p:txBody>
      </p:sp>
      <p:sp>
        <p:nvSpPr>
          <p:cNvPr id="1049582" name="矩形 46"/>
          <p:cNvSpPr/>
          <p:nvPr>
            <p:custDataLst>
              <p:tags r:id="rId16"/>
            </p:custDataLst>
          </p:nvPr>
        </p:nvSpPr>
        <p:spPr>
          <a:xfrm>
            <a:off x="7996134" y="2853136"/>
            <a:ext cx="1540948" cy="109123"/>
          </a:xfrm>
          <a:prstGeom prst="rect">
            <a:avLst/>
          </a:pr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84" name="任意多边形 23"/>
          <p:cNvSpPr/>
          <p:nvPr>
            <p:custDataLst>
              <p:tags r:id="rId17"/>
            </p:custDataLst>
          </p:nvPr>
        </p:nvSpPr>
        <p:spPr>
          <a:xfrm rot="18900000" flipV="1">
            <a:off x="9975936" y="1643155"/>
            <a:ext cx="1142154" cy="114413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6"/>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86" name="文本框 39"/>
          <p:cNvSpPr txBox="1"/>
          <p:nvPr>
            <p:custDataLst>
              <p:tags r:id="rId18"/>
            </p:custDataLst>
          </p:nvPr>
        </p:nvSpPr>
        <p:spPr bwMode="auto">
          <a:xfrm>
            <a:off x="9739678" y="3189513"/>
            <a:ext cx="1615020" cy="2709556"/>
          </a:xfrm>
          <a:prstGeom prst="rect">
            <a:avLst/>
          </a:prstGeom>
          <a:noFill/>
        </p:spPr>
        <p:txBody>
          <a:bodyPr vert="horz" wrap="square" lIns="91440" tIns="45720" rIns="91440" bIns="4572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建立奖惩机制：对在双重预防机制建设中表现突出的单位和个人给予表彰奖励，对存在问题的单位和个人进行问责处理</a:t>
            </a:r>
            <a:endParaRPr lang="zh-CN" altLang="en-US" spc="150">
              <a:solidFill>
                <a:schemeClr val="tx1">
                  <a:lumMod val="75000"/>
                  <a:lumOff val="25000"/>
                </a:schemeClr>
              </a:solidFill>
              <a:latin typeface="+mn-ea"/>
              <a:sym typeface="+mn-ea"/>
            </a:endParaRPr>
          </a:p>
        </p:txBody>
      </p:sp>
      <p:sp>
        <p:nvSpPr>
          <p:cNvPr id="1049588" name="矩形 47"/>
          <p:cNvSpPr/>
          <p:nvPr>
            <p:custDataLst>
              <p:tags r:id="rId19"/>
            </p:custDataLst>
          </p:nvPr>
        </p:nvSpPr>
        <p:spPr>
          <a:xfrm>
            <a:off x="9776918" y="2853136"/>
            <a:ext cx="1540948" cy="109123"/>
          </a:xfrm>
          <a:prstGeom prst="rect">
            <a:avLst/>
          </a:prstGeom>
          <a:solidFill>
            <a:schemeClr val="accent6"/>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1" name=""/>
        <p:cNvGrpSpPr/>
        <p:nvPr/>
      </p:nvGrpSpPr>
      <p:grpSpPr>
        <a:xfrm>
          <a:off x="0" y="0"/>
          <a:ext cx="0" cy="0"/>
        </a:xfrm>
      </p:grpSpPr>
      <p:sp>
        <p:nvSpPr>
          <p:cNvPr id="1049622" name="标题 1"/>
          <p:cNvSpPr>
            <a:spLocks noGrp="1"/>
          </p:cNvSpPr>
          <p:nvPr>
            <p:ph type="title"/>
          </p:nvPr>
        </p:nvSpPr>
        <p:spPr/>
        <p:txBody>
          <a:bodyPr/>
          <a:lstStyle/>
          <a:p>
            <a:r>
              <a:rPr lang="zh-CN" altLang="en-US"/>
              <a:t>培训与宣传推广</a:t>
            </a:r>
            <a:endParaRPr lang="zh-CN" altLang="en-US"/>
          </a:p>
        </p:txBody>
      </p:sp>
      <p:sp>
        <p:nvSpPr>
          <p:cNvPr id="1049624"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26"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2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30"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培训方式：集中培训、现场讲解、案例分析等</a:t>
            </a:r>
            <a:endParaRPr lang="en-US" altLang="zh-CN" sz="1600">
              <a:solidFill>
                <a:schemeClr val="dk1">
                  <a:lumMod val="80000"/>
                  <a:lumOff val="20000"/>
                </a:schemeClr>
              </a:solidFill>
              <a:latin typeface="+mn-ea"/>
              <a:sym typeface="+mn-ea"/>
            </a:endParaRPr>
          </a:p>
        </p:txBody>
      </p:sp>
      <p:sp>
        <p:nvSpPr>
          <p:cNvPr id="1049632"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3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36"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38"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培训对象：全体员工，特别是新员工和转岗员工</a:t>
            </a:r>
            <a:endParaRPr lang="zh-CN" altLang="en-US" sz="1600">
              <a:solidFill>
                <a:schemeClr val="dk1">
                  <a:lumMod val="80000"/>
                  <a:lumOff val="20000"/>
                </a:schemeClr>
              </a:solidFill>
              <a:latin typeface="+mn-ea"/>
              <a:sym typeface="+mn-ea"/>
            </a:endParaRPr>
          </a:p>
        </p:txBody>
      </p:sp>
      <p:sp>
        <p:nvSpPr>
          <p:cNvPr id="1049640"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42"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44"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46"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培训内容：双重预防机制的基本概念、意义、作用和实施方法</a:t>
            </a:r>
            <a:endParaRPr lang="zh-CN" altLang="en-US" sz="1600">
              <a:solidFill>
                <a:schemeClr val="dk1">
                  <a:lumMod val="80000"/>
                  <a:lumOff val="20000"/>
                </a:schemeClr>
              </a:solidFill>
              <a:latin typeface="+mn-ea"/>
              <a:sym typeface="+mn-ea"/>
            </a:endParaRPr>
          </a:p>
        </p:txBody>
      </p:sp>
      <p:sp>
        <p:nvSpPr>
          <p:cNvPr id="1049648"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50"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5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54"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宣传推广：通过宣传册、宣传栏、企业内部网站等多种形式进行宣传推广，提高员工对双重预防机制的认知度和重视程度</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https://d.book118.com/256114134242010030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5"/>
  <p:tag name="KSO_WM_UNIT_INDEX" val="5"/>
  <p:tag name="KSO_WM_UNIT_LAYERLEVEL" val="1"/>
  <p:tag name="KSO_WM_UNIT_NOCLEAR" val="0"/>
  <p:tag name="KSO_WM_UNIT_PRESET_TEXT" val="公司名占位符"/>
  <p:tag name="KSO_WM_UNIT_SUBTYPE" val="g"/>
  <p:tag name="KSO_WM_UNIT_TYPE" val="f"/>
  <p:tag name="KSO_WM_UNIT_VALUE" val="1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8.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28"/>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6"/>
  <p:tag name="KSO_WM_UNIT_INDEX" val="6"/>
  <p:tag name="KSO_WM_UNIT_LAYERLEVEL" val="1"/>
  <p:tag name="KSO_WM_UNIT_NOCLEAR" val="0"/>
  <p:tag name="KSO_WM_UNIT_PRESET_TEXT" val="公司名占位符"/>
  <p:tag name="KSO_WM_UNIT_SUBTYPE" val="g"/>
  <p:tag name="KSO_WM_UNIT_TYPE" val="f"/>
  <p:tag name="KSO_WM_UNIT_VALUE" val="10"/>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73.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7.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78.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a*1"/>
  <p:tag name="KSO_WM_UNIT_INDEX" val="1"/>
  <p:tag name="KSO_WM_UNIT_ISCONTENTSTITLE" val="0"/>
  <p:tag name="KSO_WM_UNIT_ISNUMDGMTITLE" val="0"/>
  <p:tag name="KSO_WM_UNIT_LAYERLEVEL" val="1"/>
  <p:tag name="KSO_WM_UNIT_NOCLEAR" val="0"/>
  <p:tag name="KSO_WM_UNIT_PRESET_TEXT" val="单击此处添加 文档标题"/>
  <p:tag name="KSO_WM_UNIT_TYPE" val="a"/>
  <p:tag name="KSO_WM_UNIT_VALUE" val="30"/>
</p:tagLst>
</file>

<file path=ppt/tags/tag79.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80.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1"/>
  <p:tag name="KSO_WM_UNIT_INDEX" val="1"/>
  <p:tag name="KSO_WM_UNIT_LAYERLEVEL" val="1"/>
  <p:tag name="KSO_WM_UNIT_NOCLEAR" val="0"/>
  <p:tag name="KSO_WM_UNIT_PRESET_TEXT" val="稻壳公司"/>
  <p:tag name="KSO_WM_UNIT_SUBTYPE" val="g"/>
  <p:tag name="KSO_WM_UNIT_TYPE" val="f"/>
  <p:tag name="KSO_WM_UNIT_VALUE" val="120"/>
</p:tagLst>
</file>

<file path=ppt/tags/tag81.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2"/>
  <p:tag name="KSO_WM_UNIT_INDEX" val="2"/>
  <p:tag name="KSO_WM_UNIT_LAYERLEVEL" val="1"/>
  <p:tag name="KSO_WM_UNIT_NOCLEAR" val="0"/>
  <p:tag name="KSO_WM_UNIT_PRESET_TEXT" val="汇报人：WPS"/>
  <p:tag name="KSO_WM_UNIT_SUBTYPE" val="b"/>
  <p:tag name="KSO_WM_UNIT_TYPE" val="f"/>
  <p:tag name="KSO_WM_UNIT_VALUE" val="11"/>
</p:tagLst>
</file>

<file path=ppt/tags/tag82.xml><?xml version="1.0" encoding="utf-8"?>
<p:tagLst xmlns:p="http://schemas.openxmlformats.org/presentationml/2006/main">
  <p:tag name="KSO_WM_BEAUTIFY_FLAG" val="#wm#"/>
  <p:tag name="KSO_WM_SLIDE_ID" val="custom20231216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83.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1_1"/>
  <p:tag name="KSO_WM_UNIT_INDEX" val="1_1_1"/>
  <p:tag name="KSO_WM_UNIT_LAYERLEVEL" val="1_1_1"/>
  <p:tag name="KSO_WM_UNIT_PRESET_TEXT" val="0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1_2"/>
  <p:tag name="KSO_WM_UNIT_INDEX" val="1_1_2"/>
  <p:tag name="KSO_WM_UNIT_LAYERLEVEL" val="1_1_1"/>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2_1"/>
  <p:tag name="KSO_WM_UNIT_INDEX" val="1_2_1"/>
  <p:tag name="KSO_WM_UNIT_LAYERLEVEL" val="1_1_1"/>
  <p:tag name="KSO_WM_UNIT_PRESET_TEXT" val="02"/>
  <p:tag name="KSO_WM_UNIT_SUBTYPE" val="d"/>
  <p:tag name="KSO_WM_UNIT_TYPE" val="l_h_i"/>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2_2"/>
  <p:tag name="KSO_WM_UNIT_INDEX" val="1_2_2"/>
  <p:tag name="KSO_WM_UNIT_LAYERLEVEL" val="1_1_1"/>
  <p:tag name="KSO_WM_UNIT_TYPE" val="l_h_i"/>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3_1"/>
  <p:tag name="KSO_WM_UNIT_INDEX" val="1_3_1"/>
  <p:tag name="KSO_WM_UNIT_LAYERLEVEL" val="1_1_1"/>
  <p:tag name="KSO_WM_UNIT_PRESET_TEXT" val="03"/>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3_2"/>
  <p:tag name="KSO_WM_UNIT_INDEX" val="1_3_2"/>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4_1"/>
  <p:tag name="KSO_WM_UNIT_INDEX" val="1_4_1"/>
  <p:tag name="KSO_WM_UNIT_LAYERLEVEL" val="1_1_1"/>
  <p:tag name="KSO_WM_UNIT_PRESET_TEXT" val="04"/>
  <p:tag name="KSO_WM_UNIT_SUBTYPE" val="d"/>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4_2"/>
  <p:tag name="KSO_WM_UNIT_INDEX" val="1_4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5_1"/>
  <p:tag name="KSO_WM_UNIT_INDEX" val="1_5_1"/>
  <p:tag name="KSO_WM_UNIT_LAYERLEVEL" val="1_1_1"/>
  <p:tag name="KSO_WM_UNIT_PRESET_TEXT" val="05"/>
  <p:tag name="KSO_WM_UNIT_SUBTYPE" val="d"/>
  <p:tag name="KSO_WM_UNIT_TYPE" val="l_h_i"/>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5_2"/>
  <p:tag name="KSO_WM_UNIT_INDEX" val="1_5_2"/>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6_1"/>
  <p:tag name="KSO_WM_UNIT_INDEX" val="1_6_1"/>
  <p:tag name="KSO_WM_UNIT_LAYERLEVEL" val="1_1_1"/>
  <p:tag name="KSO_WM_UNIT_PRESET_TEXT" val="06"/>
  <p:tag name="KSO_WM_UNIT_SUBTYPE" val="d"/>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6_2"/>
  <p:tag name="KSO_WM_UNIT_INDEX" val="1_6_2"/>
  <p:tag name="KSO_WM_UNIT_LAYERLEVEL" val="1_1_1"/>
  <p:tag name="KSO_WM_UNIT_TYPE" val="l_h_i"/>
</p:tagLst>
</file>

<file path=ppt/tags/tag102.xml><?xml version="1.0" encoding="utf-8"?>
<p:tagLst xmlns:p="http://schemas.openxmlformats.org/presentationml/2006/main">
  <p:tag name="KSO_WM_BEAUTIFY_FLAG" val="#wm#"/>
  <p:tag name="KSO_WM_DIAGRAM_GROUP_CODE" val="l1-1"/>
  <p:tag name="KSO_WM_SLIDE_DIAGTYPE" val="l"/>
  <p:tag name="KSO_WM_SLIDE_ID" val="custom2023121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3.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4.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05.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6.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7.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08.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3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699999988079071,&quot;transparency&quot;:0},{&quot;brightness&quot;:0,&quot;colorType&quot;:1,&quot;foreColorIndex&quot;:5,&quot;pos&quot;:0.8600000143051147,&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FILL_TYPE" val="3"/>
  <p:tag name="KSO_WM_UNIT_HIGHLIGHT" val="0"/>
  <p:tag name="KSO_WM_UNIT_ID" val="diagram20231688_4*l_h_i*1_4_1"/>
  <p:tag name="KSO_WM_UNIT_INDEX" val="1_4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1688_4*l_h_i*1_4_2"/>
  <p:tag name="KSO_WM_UNIT_INDEX" val="1_4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4*l_h_f*1_4_1"/>
  <p:tag name="KSO_WM_UNIT_INDEX" val="1_4_1"/>
  <p:tag name="KSO_WM_UNIT_LAYERLEVEL" val="1_1_1"/>
  <p:tag name="KSO_WM_UNIT_NOCLEAR" val="0"/>
  <p:tag name="KSO_WM_UNIT_PRESET_TEXT" val="单击此处输入你的项正文，文字是您思想的提炼，请尽量言简意赅的阐述你的观点。"/>
  <p:tag name="KSO_WM_UNIT_SUBTYPE" val="a"/>
  <p:tag name="KSO_WM_UNIT_TEXT_FILL_FORE_SCHEMECOLOR_INDEX" val="1"/>
  <p:tag name="KSO_WM_UNIT_TEXT_FILL_TYPE" val="1"/>
  <p:tag name="KSO_WM_UNIT_TYPE" val="l_h_f"/>
  <p:tag name="KSO_WM_UNIT_VALUE" val="60"/>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4*l_h_a*1_4_1"/>
  <p:tag name="KSO_WM_UNIT_INDEX" val="1_4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1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699999988079071,&quot;transparency&quot;:0},{&quot;brightness&quot;:0,&quot;colorType&quot;:1,&quot;foreColorIndex&quot;:5,&quot;pos&quot;:0.8600000143051147,&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FILL_TYPE" val="3"/>
  <p:tag name="KSO_WM_UNIT_HIGHLIGHT" val="0"/>
  <p:tag name="KSO_WM_UNIT_ID" val="diagram20231688_4*l_h_i*1_3_1"/>
  <p:tag name="KSO_WM_UNIT_INDEX" val="1_3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1688_4*l_h_i*1_3_2"/>
  <p:tag name="KSO_WM_UNIT_INDEX" val="1_3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4*l_h_f*1_3_1"/>
  <p:tag name="KSO_WM_UNIT_INDEX" val="1_3_1"/>
  <p:tag name="KSO_WM_UNIT_LAYERLEVEL" val="1_1_1"/>
  <p:tag name="KSO_WM_UNIT_NOCLEAR" val="0"/>
  <p:tag name="KSO_WM_UNIT_PRESET_TEXT" val="单击此处输入你的项正文，文字是您思想的提炼，请尽量言简意赅的阐述你的观点。"/>
  <p:tag name="KSO_WM_UNIT_SUBTYPE" val="a"/>
  <p:tag name="KSO_WM_UNIT_TEXT_FILL_FORE_SCHEMECOLOR_INDEX" val="1"/>
  <p:tag name="KSO_WM_UNIT_TEXT_FILL_TYPE" val="1"/>
  <p:tag name="KSO_WM_UNIT_TYPE" val="l_h_f"/>
  <p:tag name="KSO_WM_UNIT_VALUE" val="60"/>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4*l_h_a*1_3_1"/>
  <p:tag name="KSO_WM_UNIT_INDEX" val="1_3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699999988079071,&quot;transparency&quot;:0},{&quot;brightness&quot;:0,&quot;colorType&quot;:1,&quot;foreColorIndex&quot;:5,&quot;pos&quot;:0.8600000143051147,&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FILL_TYPE" val="3"/>
  <p:tag name="KSO_WM_UNIT_HIGHLIGHT" val="0"/>
  <p:tag name="KSO_WM_UNIT_ID" val="diagram20231688_4*l_h_i*1_1_1"/>
  <p:tag name="KSO_WM_UNIT_INDEX" val="1_1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1688_4*l_h_i*1_1_2"/>
  <p:tag name="KSO_WM_UNIT_INDEX" val="1_1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4*l_h_f*1_1_1"/>
  <p:tag name="KSO_WM_UNIT_INDEX" val="1_1_1"/>
  <p:tag name="KSO_WM_UNIT_LAYERLEVEL" val="1_1_1"/>
  <p:tag name="KSO_WM_UNIT_NOCLEAR" val="0"/>
  <p:tag name="KSO_WM_UNIT_PRESET_TEXT" val="单击此处输入你的项正文，文字是您思想的提炼，请尽量言简意赅的阐述你的观点。"/>
  <p:tag name="KSO_WM_UNIT_SUBTYPE" val="a"/>
  <p:tag name="KSO_WM_UNIT_TEXT_FILL_FORE_SCHEMECOLOR_INDEX" val="1"/>
  <p:tag name="KSO_WM_UNIT_TEXT_FILL_TYPE" val="1"/>
  <p:tag name="KSO_WM_UNIT_TYPE" val="l_h_f"/>
  <p:tag name="KSO_WM_UNIT_VALUE" val="60"/>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4*l_h_a*1_1_1"/>
  <p:tag name="KSO_WM_UNIT_INDEX" val="1_1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1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699999988079071,&quot;transparency&quot;:0},{&quot;brightness&quot;:0,&quot;colorType&quot;:1,&quot;foreColorIndex&quot;:5,&quot;pos&quot;:0.8600000143051147,&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FILL_TYPE" val="3"/>
  <p:tag name="KSO_WM_UNIT_HIGHLIGHT" val="0"/>
  <p:tag name="KSO_WM_UNIT_ID" val="diagram20231688_4*l_h_i*1_2_1"/>
  <p:tag name="KSO_WM_UNIT_INDEX" val="1_2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1688_4*l_h_i*1_2_2"/>
  <p:tag name="KSO_WM_UNIT_INDEX" val="1_2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4*l_h_f*1_2_1"/>
  <p:tag name="KSO_WM_UNIT_INDEX" val="1_2_1"/>
  <p:tag name="KSO_WM_UNIT_LAYERLEVEL" val="1_1_1"/>
  <p:tag name="KSO_WM_UNIT_NOCLEAR" val="0"/>
  <p:tag name="KSO_WM_UNIT_PRESET_TEXT" val="单击此处输入你的项正文，文字是您思想的提炼，请尽量言简意赅的阐述你的观点。"/>
  <p:tag name="KSO_WM_UNIT_SUBTYPE" val="a"/>
  <p:tag name="KSO_WM_UNIT_TEXT_FILL_FORE_SCHEMECOLOR_INDEX" val="1"/>
  <p:tag name="KSO_WM_UNIT_TEXT_FILL_TYPE" val="1"/>
  <p:tag name="KSO_WM_UNIT_TYPE" val="l_h_f"/>
  <p:tag name="KSO_WM_UNIT_VALUE" val="6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4*l_h_a*1_2_1"/>
  <p:tag name="KSO_WM_UNIT_INDEX" val="1_2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61.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62.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63.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1"/>
  <p:tag name="KSO_WM_UNIT_INDEX" val="1_1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2"/>
  <p:tag name="KSO_WM_UNIT_INDEX" val="1_1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1"/>
  <p:tag name="KSO_WM_UNIT_INDEX" val="1_2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2"/>
  <p:tag name="KSO_WM_UNIT_INDEX" val="1_2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1"/>
  <p:tag name="KSO_WM_UNIT_INDEX" val="1_3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2"/>
  <p:tag name="KSO_WM_UNIT_INDEX" val="1_3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1"/>
  <p:tag name="KSO_WM_UNIT_INDEX" val="1_4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2"/>
  <p:tag name="KSO_WM_UNIT_INDEX" val="1_4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9,&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1"/>
  <p:tag name="KSO_WM_UNIT_INDEX" val="1_5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2"/>
  <p:tag name="KSO_WM_UNIT_INDEX" val="1_5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10,&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1"/>
  <p:tag name="KSO_WM_UNIT_INDEX" val="1_6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2"/>
  <p:tag name="KSO_WM_UNIT_INDEX" val="1_6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5_1"/>
  <p:tag name="KSO_WM_UNIT_INDEX" val="1_5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6_1"/>
  <p:tag name="KSO_WM_UNIT_INDEX" val="1_6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20.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21.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222.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2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5*l_h_i*1_1_1"/>
  <p:tag name="KSO_WM_UNIT_INDEX" val="1_1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5*l_h_i*1_1_2"/>
  <p:tag name="KSO_WM_UNIT_INDEX" val="1_1_2"/>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5*l_h_i*1_2_1"/>
  <p:tag name="KSO_WM_UNIT_INDEX" val="1_2_1"/>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5*l_h_i*1_2_2"/>
  <p:tag name="KSO_WM_UNIT_INDEX" val="1_2_2"/>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5*l_h_i*1_3_1"/>
  <p:tag name="KSO_WM_UNIT_INDEX" val="1_3_1"/>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5*l_h_i*1_3_2"/>
  <p:tag name="KSO_WM_UNIT_INDEX" val="1_3_2"/>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5*l_h_i*1_4_1"/>
  <p:tag name="KSO_WM_UNIT_INDEX" val="1_4_1"/>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5*l_h_i*1_4_2"/>
  <p:tag name="KSO_WM_UNIT_INDEX" val="1_4_2"/>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HIGHLIGHT" val="0"/>
  <p:tag name="KSO_WM_UNIT_ID" val="diagram20231354_5*l_h_i*1_5_1"/>
  <p:tag name="KSO_WM_UNIT_INDEX" val="1_5_1"/>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5_1"/>
  <p:tag name="KSO_WM_UNIT_INDEX" val="1_5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HIGHLIGHT" val="0"/>
  <p:tag name="KSO_WM_UNIT_ID" val="diagram20231354_5*l_h_i*1_5_2"/>
  <p:tag name="KSO_WM_UNIT_INDEX" val="1_5_2"/>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10"/>
  <p:tag name="KSO_WM_UNIT_HIGHLIGHT" val="0"/>
  <p:tag name="KSO_WM_UNIT_ID" val="diagram20231354_5*l_h_i*1_6_1"/>
  <p:tag name="KSO_WM_UNIT_INDEX" val="1_6_1"/>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6_1"/>
  <p:tag name="KSO_WM_UNIT_INDEX" val="1_6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10"/>
  <p:tag name="KSO_WM_UNIT_HIGHLIGHT" val="0"/>
  <p:tag name="KSO_WM_UNIT_ID" val="diagram20231354_5*l_h_i*1_6_2"/>
  <p:tag name="KSO_WM_UNIT_INDEX" val="1_6_2"/>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6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6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6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59">
      <a:dk1>
        <a:srgbClr val="000000"/>
      </a:dk1>
      <a:lt1>
        <a:srgbClr val="FFFFFF"/>
      </a:lt1>
      <a:dk2>
        <a:srgbClr val="001548"/>
      </a:dk2>
      <a:lt2>
        <a:srgbClr val="D9D9D9"/>
      </a:lt2>
      <a:accent1>
        <a:srgbClr val="EE562E"/>
      </a:accent1>
      <a:accent2>
        <a:srgbClr val="B86B31"/>
      </a:accent2>
      <a:accent3>
        <a:srgbClr val="958739"/>
      </a:accent3>
      <a:accent4>
        <a:srgbClr val="71A440"/>
      </a:accent4>
      <a:accent5>
        <a:srgbClr val="22CC46"/>
      </a:accent5>
      <a:accent6>
        <a:srgbClr val="AA58AC"/>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w="15875">
          <a:solidFill>
            <a:schemeClr val="tx1">
              <a:lumMod val="50000"/>
              <a:lumOff val="50000"/>
              <a:alpha val="80000"/>
            </a:schemeClr>
          </a:solidFill>
        </a:ln>
      </a:spPr>
      <a:bodyPr/>
      <a:lstStyle/>
      <a:style>
        <a:lnRef idx="2">
          <a:schemeClr val="accent1"/>
        </a:lnRef>
        <a:fillRef idx="0">
          <a:srgbClr val="FFFFFF"/>
        </a:fillRef>
        <a:effectRef idx="0">
          <a:srgbClr val="FFFFFF"/>
        </a:effectRef>
        <a:fontRef idx="minor">
          <a:schemeClr val="tx1"/>
        </a:fontRef>
      </a:style>
    </a:lnDef>
    <a:txDef>
      <a:spPr>
        <a:noFill/>
      </a:spPr>
      <a:bodyPr anchor="b" bIns="0" lIns="0" rIns="0" rtlCol="0" tIns="0" wrap="square">
        <a:normAutofit/>
      </a:bodyPr>
      <a:lstStyle>
        <a:defPPr>
          <a:lnSpc>
            <a:spcPct val="100000"/>
          </a:lnSpc>
          <a:defRPr altLang="en-US" b="1" dirty="0" lang="zh-CN" spc="300">
            <a:solidFill>
              <a:schemeClr val="tx1">
                <a:lumMod val="85000"/>
                <a:lumOff val="15000"/>
              </a:schemeClr>
            </a:solidFill>
            <a:latin typeface="+mj-ea"/>
            <a:ea typeface="+mj-ea"/>
          </a:defRPr>
        </a:defPPr>
      </a:lstStyle>
    </a:tx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18</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18</vt:i4>
      </vt:variant>
    </vt:vector>
  </HeadingPairs>
  <TitlesOfParts>
    <vt:vector baseType="lpstr" size="25">
      <vt:lpstr>Arial</vt:lpstr>
      <vt:lpstr>Calibri</vt:lpstr>
      <vt:lpstr>微软雅黑</vt:lpstr>
      <vt:lpstr>Calibri Light</vt:lpstr>
      <vt:lpstr>宋体</vt:lpstr>
      <vt:lpstr>Wingdings</vt:lpstr>
      <vt:lpstr>Office Theme</vt:lpstr>
      <vt:lpstr>机械制造企业安全生产风险分级管控和隐患排查治理双重预防机制建设实施规范</vt:lpstr>
      <vt:lpstr>目录</vt:lpstr>
      <vt:lpstr>添加章节标题</vt:lpstr>
      <vt:lpstr>机械制造企业安全生产风险分级管控</vt:lpstr>
      <vt:lpstr>风险识别与评估</vt:lpstr>
      <vt:lpstr>风险分级标准</vt:lpstr>
      <vt:lpstr>风险管控措施</vt:lpstr>
      <vt:lpstr>风险报告与监控</vt:lpstr>
      <vt:lpstr>机械制造企业隐患排查治理</vt:lpstr>
      <vt:lpstr>隐患排查方法</vt:lpstr>
      <vt:lpstr>隐患治理流程</vt:lpstr>
      <vt:lpstr>隐患整改跟踪与评估</vt:lpstr>
      <vt:lpstr>隐患排查治理信息系统建设</vt:lpstr>
      <vt:lpstr>双重预防机制建设实施规范</vt:lpstr>
      <vt:lpstr>组织架构与职责分工</vt:lpstr>
      <vt:lpstr>制度建设与执行要求</vt:lpstr>
      <vt:lpstr>培训与宣传推广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2024-08-29T07:16:52.388</cp:lastPrinted>
  <dcterms:created xsi:type="dcterms:W3CDTF">2024-08-28T23:16:52Z</dcterms:created>
  <dcterms:modified xsi:type="dcterms:W3CDTF">2024-08-28T23:16:54Z</dcterms:modified>
</cp:coreProperties>
</file>