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89D8C-01EC-4AC3-84A8-0152A6FF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744B9-D67F-4879-B5A8-51F2EFBE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2DB3A-31B5-4C38-A950-E2564148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A5BFB-FACA-4227-88E3-F7F073CE2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59100-8BE1-468E-A076-70B97F01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8103B-E6F4-4F3A-8B45-81568B21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E71D4-C946-4C04-A432-A00C47AF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F749A-C121-4603-B933-6E683E42F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9B65B-0AAF-4BAC-9A32-02A4BE36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BD4B3-E4AF-424E-9746-391327D0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2B5A9-3012-4F40-8C01-E444B7BA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9.jpeg" /><Relationship Id="rId4" Type="http://schemas.openxmlformats.org/officeDocument/2006/relationships/image" Target="../media/image6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4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14212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电子产品零售商人员培训市场竞争分析与销售策略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营销推广策略及实施计划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随着科技的快速发展，电子产品市场规模不断扩大，涵盖了手机、电脑、平板、智能穿戴设备等多个领域。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电子产品种类繁多，不同品牌和型号的产品具有不同的特点和功能，满足了消费者多样化的需求。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产品多样性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电子产品市场已经相对成熟，品牌竞争激烈，市场份额相对稳定。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市场成熟度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消费者对电子产品的需求从单一的功能需求向多元化、个性化需求转变，对产品品质、设计、性能等方面提出更高要求。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购买行为变化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随着互联网和电子商务的普及，消费者购买电子产品的渠道和方式也发生了变化，线上购买成为主流。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信息获取方式变化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消费者在购买电子产品前会通过多种渠道获取产品信息，如社交媒体、专业评测网站等。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随着市场竞争加剧，价格战成为常用手段，企业纷纷通过降低成本、提高生产效率等方式来保持价格优势。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电子产品市场品牌众多，国际知名品牌和国内品牌竞争激烈，市场份额争夺战持续进行。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在激烈的市场竞争中，企业不断推出创新产品和技术，以吸引消费者并保持市场领先地位。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政策法规对电子产品市场的影响主要体现在产品质量、知识产权保护、环保要求等方面。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政府对电子产品市场的监管力度不断加强，企业需要遵守相关法规和标准，确保产品质量和环保达标。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同时，政府也出台了一系列支持电子产品产业发展的政策，如税收优惠、资金扶持等，为企业提供了良好的发展环境。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竞争对手分析与差异化定位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具有强大的品牌影响力和市场份额，产品线丰富，但价格较高，服务质量参差不齐。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以低价策略吸引消费者，但产品品质不稳定，缺乏高端产品线。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专注于某一细分领域，具有专业性和深度，但市场覆盖面有限。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注重品牌、时尚感和创新性，愿意为高品质产品支付更高价格。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重视性价比和实用性，对传统品牌有一定忠诚度。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中老年消费者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关注产品性能、稳定性和售后服务，往往有定制化需求。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目标客户群体划分与需求洞察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针对不同客户群体推出不同系列的产品，强调产品的独特性和创新性。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提供个性化的售前咨询和售后服务，提高客户满意度和忠诚度。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塑造独特、鲜明的品牌形象，与竞争对手形成区隔。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品牌形象差异化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品牌形象塑造和传播途径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通过讲述品牌历史、文化传承等故事，增强品牌认同感和情感连接。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利用多种广告形式和媒介进行品牌宣传，提高品牌知名度和美誉度。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积极运营社交媒体账号，与消费者互动，传递品牌价值观和产品信息。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鼓励消费者分享购物体验和产品评价，形成口碑传播效应。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产品组合与优化策略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对现有电子产品线进行全面梳理，包括产品种类、品牌、功能、价格等各个方面。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产品线梳理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根据市场需求、竞争态势和消费者反馈，对现有产品进行综合评估，确定各产品的市场地位和盈利能力。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现有产品线梳理及评估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关注行业趋势和消费者需求，及时引入具有创新性和市场潜力的新品，丰富产品线。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对于市场表现不佳、盈利能力差或已经过时的产品，及时进行淘汰，优化产品线结构。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新品引入和淘汰决策依据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淘汰决策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新品引入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根据产品成本、市场需求、竞争态势和消费者心理等因素，制定合理的价格策略。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建立灵活的价格调整机制，根据市场变化和竞争状况及时调整价格，以保持竞争优势。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价格策略制定和调整机制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https://d.book118.com/256114212231010050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2024-09-16T10:21:59.780</cp:lastPrinted>
  <dcterms:created xsi:type="dcterms:W3CDTF">2024-09-16T02:21:59Z</dcterms:created>
  <dcterms:modified xsi:type="dcterms:W3CDTF">2024-09-16T02:22:02Z</dcterms:modified>
</cp:coreProperties>
</file>