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86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593BA-911B-4D12-B1CF-42E90504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81D71-19C0-4810-B86C-4A678005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3E704-FAB3-49B1-99F5-08E3C970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19598-0498-4B51-8EB6-BE8896D86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93B9AC-E1B6-4260-BB63-8ED5FCE7D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87D107-3C25-4C03-8586-6A83E90E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B8B64-C42C-4683-AB3A-8D1A7316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98418-4CF0-480E-9907-5DF98BEE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AD268-53AB-4AA0-8E6F-72A29C97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82F06-A611-4787-85E9-81E56AD4B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7647C-6DD4-430C-9DC7-C2ABF1AC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buClrTx/>
              <a:buSzTx/>
            </a:pPr>
            <a:r>
              <a:rPr lang="zh-CN" altLang="en-US"/>
              <a:t>三级</a:t>
            </a:r>
          </a:p>
          <a:p>
            <a:pPr marR="0" lvl="3">
              <a:buClrTx/>
              <a:buSzTx/>
            </a:pPr>
            <a:r>
              <a:rPr lang="zh-CN" altLang="en-US"/>
              <a:t>四级</a:t>
            </a:r>
          </a:p>
          <a:p>
            <a:pPr marR="0" lvl="4">
              <a:buClrTx/>
              <a:buSzTx/>
            </a:pPr>
            <a:r>
              <a:rPr lang="zh-CN" altLang="en-US"/>
              <a:t>五级</a:t>
            </a:r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60" r:id="rId2"/>
    <p:sldLayoutId id="2147493961" r:id="rId3"/>
    <p:sldLayoutId id="2147493962" r:id="rId4"/>
    <p:sldLayoutId id="2147493963" r:id="rId5"/>
    <p:sldLayoutId id="2147493964" r:id="rId6"/>
    <p:sldLayoutId id="2147493965" r:id="rId7"/>
    <p:sldLayoutId id="2147493966" r:id="rId8"/>
    <p:sldLayoutId id="2147493967" r:id="rId9"/>
    <p:sldLayoutId id="2147493968" r:id="rId10"/>
    <p:sldLayoutId id="214749396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4.xml" /><Relationship Id="rId3" Type="http://schemas.openxmlformats.org/officeDocument/2006/relationships/tags" Target="../tags/tag7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4.xml" /><Relationship Id="rId11" Type="http://schemas.openxmlformats.org/officeDocument/2006/relationships/tags" Target="../tags/tag745.xml" /><Relationship Id="rId12" Type="http://schemas.openxmlformats.org/officeDocument/2006/relationships/tags" Target="../tags/tag746.xml" /><Relationship Id="rId13" Type="http://schemas.openxmlformats.org/officeDocument/2006/relationships/tags" Target="../tags/tag747.xml" /><Relationship Id="rId14" Type="http://schemas.openxmlformats.org/officeDocument/2006/relationships/tags" Target="../tags/tag748.xml" /><Relationship Id="rId15" Type="http://schemas.openxmlformats.org/officeDocument/2006/relationships/tags" Target="../tags/tag749.xml" /><Relationship Id="rId16" Type="http://schemas.openxmlformats.org/officeDocument/2006/relationships/tags" Target="../tags/tag750.xml" /><Relationship Id="rId17" Type="http://schemas.openxmlformats.org/officeDocument/2006/relationships/tags" Target="../tags/tag751.xml" /><Relationship Id="rId18" Type="http://schemas.openxmlformats.org/officeDocument/2006/relationships/tags" Target="../tags/tag752.xml" /><Relationship Id="rId19" Type="http://schemas.openxmlformats.org/officeDocument/2006/relationships/tags" Target="../tags/tag753.xml" /><Relationship Id="rId2" Type="http://schemas.openxmlformats.org/officeDocument/2006/relationships/tags" Target="../tags/tag736.xml" /><Relationship Id="rId20" Type="http://schemas.openxmlformats.org/officeDocument/2006/relationships/tags" Target="../tags/tag754.xml" /><Relationship Id="rId21" Type="http://schemas.openxmlformats.org/officeDocument/2006/relationships/tags" Target="../tags/tag755.xml" /><Relationship Id="rId3" Type="http://schemas.openxmlformats.org/officeDocument/2006/relationships/tags" Target="../tags/tag737.xml" /><Relationship Id="rId4" Type="http://schemas.openxmlformats.org/officeDocument/2006/relationships/tags" Target="../tags/tag738.xml" /><Relationship Id="rId5" Type="http://schemas.openxmlformats.org/officeDocument/2006/relationships/tags" Target="../tags/tag739.xml" /><Relationship Id="rId6" Type="http://schemas.openxmlformats.org/officeDocument/2006/relationships/tags" Target="../tags/tag740.xml" /><Relationship Id="rId7" Type="http://schemas.openxmlformats.org/officeDocument/2006/relationships/tags" Target="../tags/tag741.xml" /><Relationship Id="rId8" Type="http://schemas.openxmlformats.org/officeDocument/2006/relationships/tags" Target="../tags/tag742.xml" /><Relationship Id="rId9" Type="http://schemas.openxmlformats.org/officeDocument/2006/relationships/tags" Target="../tags/tag7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56.xml" /><Relationship Id="rId3" Type="http://schemas.openxmlformats.org/officeDocument/2006/relationships/tags" Target="../tags/tag757.xml" /><Relationship Id="rId4" Type="http://schemas.openxmlformats.org/officeDocument/2006/relationships/tags" Target="../tags/tag7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7.xml" /><Relationship Id="rId11" Type="http://schemas.openxmlformats.org/officeDocument/2006/relationships/tags" Target="../tags/tag768.xml" /><Relationship Id="rId12" Type="http://schemas.openxmlformats.org/officeDocument/2006/relationships/tags" Target="../tags/tag769.xml" /><Relationship Id="rId13" Type="http://schemas.openxmlformats.org/officeDocument/2006/relationships/tags" Target="../tags/tag770.xml" /><Relationship Id="rId14" Type="http://schemas.openxmlformats.org/officeDocument/2006/relationships/tags" Target="../tags/tag771.xml" /><Relationship Id="rId15" Type="http://schemas.openxmlformats.org/officeDocument/2006/relationships/tags" Target="../tags/tag772.xml" /><Relationship Id="rId16" Type="http://schemas.openxmlformats.org/officeDocument/2006/relationships/tags" Target="../tags/tag773.xml" /><Relationship Id="rId17" Type="http://schemas.openxmlformats.org/officeDocument/2006/relationships/tags" Target="../tags/tag774.xml" /><Relationship Id="rId2" Type="http://schemas.openxmlformats.org/officeDocument/2006/relationships/tags" Target="../tags/tag759.xml" /><Relationship Id="rId3" Type="http://schemas.openxmlformats.org/officeDocument/2006/relationships/tags" Target="../tags/tag760.xml" /><Relationship Id="rId4" Type="http://schemas.openxmlformats.org/officeDocument/2006/relationships/tags" Target="../tags/tag761.xml" /><Relationship Id="rId5" Type="http://schemas.openxmlformats.org/officeDocument/2006/relationships/tags" Target="../tags/tag762.xml" /><Relationship Id="rId6" Type="http://schemas.openxmlformats.org/officeDocument/2006/relationships/tags" Target="../tags/tag763.xml" /><Relationship Id="rId7" Type="http://schemas.openxmlformats.org/officeDocument/2006/relationships/tags" Target="../tags/tag764.xml" /><Relationship Id="rId8" Type="http://schemas.openxmlformats.org/officeDocument/2006/relationships/tags" Target="../tags/tag765.xml" /><Relationship Id="rId9" Type="http://schemas.openxmlformats.org/officeDocument/2006/relationships/tags" Target="../tags/tag7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3.xml" /><Relationship Id="rId11" Type="http://schemas.openxmlformats.org/officeDocument/2006/relationships/tags" Target="../tags/tag784.xml" /><Relationship Id="rId12" Type="http://schemas.openxmlformats.org/officeDocument/2006/relationships/tags" Target="../tags/tag785.xml" /><Relationship Id="rId13" Type="http://schemas.openxmlformats.org/officeDocument/2006/relationships/tags" Target="../tags/tag786.xml" /><Relationship Id="rId14" Type="http://schemas.openxmlformats.org/officeDocument/2006/relationships/tags" Target="../tags/tag787.xml" /><Relationship Id="rId15" Type="http://schemas.openxmlformats.org/officeDocument/2006/relationships/tags" Target="../tags/tag788.xml" /><Relationship Id="rId16" Type="http://schemas.openxmlformats.org/officeDocument/2006/relationships/tags" Target="../tags/tag789.xml" /><Relationship Id="rId17" Type="http://schemas.openxmlformats.org/officeDocument/2006/relationships/tags" Target="../tags/tag790.xml" /><Relationship Id="rId18" Type="http://schemas.openxmlformats.org/officeDocument/2006/relationships/tags" Target="../tags/tag791.xml" /><Relationship Id="rId19" Type="http://schemas.openxmlformats.org/officeDocument/2006/relationships/tags" Target="../tags/tag792.xml" /><Relationship Id="rId2" Type="http://schemas.openxmlformats.org/officeDocument/2006/relationships/tags" Target="../tags/tag775.xml" /><Relationship Id="rId20" Type="http://schemas.openxmlformats.org/officeDocument/2006/relationships/tags" Target="../tags/tag793.xml" /><Relationship Id="rId21" Type="http://schemas.openxmlformats.org/officeDocument/2006/relationships/tags" Target="../tags/tag794.xml" /><Relationship Id="rId22" Type="http://schemas.openxmlformats.org/officeDocument/2006/relationships/tags" Target="../tags/tag795.xml" /><Relationship Id="rId23" Type="http://schemas.openxmlformats.org/officeDocument/2006/relationships/tags" Target="../tags/tag796.xml" /><Relationship Id="rId24" Type="http://schemas.openxmlformats.org/officeDocument/2006/relationships/tags" Target="../tags/tag797.xml" /><Relationship Id="rId25" Type="http://schemas.openxmlformats.org/officeDocument/2006/relationships/tags" Target="../tags/tag798.xml" /><Relationship Id="rId26" Type="http://schemas.openxmlformats.org/officeDocument/2006/relationships/tags" Target="../tags/tag799.xml" /><Relationship Id="rId27" Type="http://schemas.openxmlformats.org/officeDocument/2006/relationships/tags" Target="../tags/tag800.xml" /><Relationship Id="rId28" Type="http://schemas.openxmlformats.org/officeDocument/2006/relationships/tags" Target="../tags/tag801.xml" /><Relationship Id="rId29" Type="http://schemas.openxmlformats.org/officeDocument/2006/relationships/tags" Target="../tags/tag802.xml" /><Relationship Id="rId3" Type="http://schemas.openxmlformats.org/officeDocument/2006/relationships/tags" Target="../tags/tag776.xml" /><Relationship Id="rId30" Type="http://schemas.openxmlformats.org/officeDocument/2006/relationships/tags" Target="../tags/tag803.xml" /><Relationship Id="rId4" Type="http://schemas.openxmlformats.org/officeDocument/2006/relationships/tags" Target="../tags/tag777.xml" /><Relationship Id="rId5" Type="http://schemas.openxmlformats.org/officeDocument/2006/relationships/tags" Target="../tags/tag778.xml" /><Relationship Id="rId6" Type="http://schemas.openxmlformats.org/officeDocument/2006/relationships/tags" Target="../tags/tag779.xml" /><Relationship Id="rId7" Type="http://schemas.openxmlformats.org/officeDocument/2006/relationships/tags" Target="../tags/tag780.xml" /><Relationship Id="rId8" Type="http://schemas.openxmlformats.org/officeDocument/2006/relationships/tags" Target="../tags/tag781.xml" /><Relationship Id="rId9" Type="http://schemas.openxmlformats.org/officeDocument/2006/relationships/tags" Target="../tags/tag7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4.xml" /><Relationship Id="rId3" Type="http://schemas.openxmlformats.org/officeDocument/2006/relationships/tags" Target="../tags/tag805.xml" /><Relationship Id="rId4" Type="http://schemas.openxmlformats.org/officeDocument/2006/relationships/tags" Target="../tags/tag8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5.xml" /><Relationship Id="rId11" Type="http://schemas.openxmlformats.org/officeDocument/2006/relationships/tags" Target="../tags/tag816.xml" /><Relationship Id="rId12" Type="http://schemas.openxmlformats.org/officeDocument/2006/relationships/tags" Target="../tags/tag817.xml" /><Relationship Id="rId13" Type="http://schemas.openxmlformats.org/officeDocument/2006/relationships/tags" Target="../tags/tag818.xml" /><Relationship Id="rId2" Type="http://schemas.openxmlformats.org/officeDocument/2006/relationships/tags" Target="../tags/tag807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Relationship Id="rId6" Type="http://schemas.openxmlformats.org/officeDocument/2006/relationships/tags" Target="../tags/tag811.xml" /><Relationship Id="rId7" Type="http://schemas.openxmlformats.org/officeDocument/2006/relationships/tags" Target="../tags/tag812.xml" /><Relationship Id="rId8" Type="http://schemas.openxmlformats.org/officeDocument/2006/relationships/tags" Target="../tags/tag813.xml" /><Relationship Id="rId9" Type="http://schemas.openxmlformats.org/officeDocument/2006/relationships/tags" Target="../tags/tag8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27.xml" /><Relationship Id="rId11" Type="http://schemas.openxmlformats.org/officeDocument/2006/relationships/tags" Target="../tags/tag828.xml" /><Relationship Id="rId12" Type="http://schemas.openxmlformats.org/officeDocument/2006/relationships/tags" Target="../tags/tag829.xml" /><Relationship Id="rId13" Type="http://schemas.openxmlformats.org/officeDocument/2006/relationships/tags" Target="../tags/tag830.xml" /><Relationship Id="rId14" Type="http://schemas.openxmlformats.org/officeDocument/2006/relationships/tags" Target="../tags/tag831.xml" /><Relationship Id="rId15" Type="http://schemas.openxmlformats.org/officeDocument/2006/relationships/tags" Target="../tags/tag832.xml" /><Relationship Id="rId16" Type="http://schemas.openxmlformats.org/officeDocument/2006/relationships/tags" Target="../tags/tag833.xml" /><Relationship Id="rId2" Type="http://schemas.openxmlformats.org/officeDocument/2006/relationships/tags" Target="../tags/tag819.xml" /><Relationship Id="rId3" Type="http://schemas.openxmlformats.org/officeDocument/2006/relationships/tags" Target="../tags/tag820.xml" /><Relationship Id="rId4" Type="http://schemas.openxmlformats.org/officeDocument/2006/relationships/tags" Target="../tags/tag821.xml" /><Relationship Id="rId5" Type="http://schemas.openxmlformats.org/officeDocument/2006/relationships/tags" Target="../tags/tag822.xml" /><Relationship Id="rId6" Type="http://schemas.openxmlformats.org/officeDocument/2006/relationships/tags" Target="../tags/tag823.xml" /><Relationship Id="rId7" Type="http://schemas.openxmlformats.org/officeDocument/2006/relationships/tags" Target="../tags/tag824.xml" /><Relationship Id="rId8" Type="http://schemas.openxmlformats.org/officeDocument/2006/relationships/tags" Target="../tags/tag825.xml" /><Relationship Id="rId9" Type="http://schemas.openxmlformats.org/officeDocument/2006/relationships/tags" Target="../tags/tag8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34.xml" /><Relationship Id="rId3" Type="http://schemas.openxmlformats.org/officeDocument/2006/relationships/tags" Target="../tags/tag835.xml" /><Relationship Id="rId4" Type="http://schemas.openxmlformats.org/officeDocument/2006/relationships/tags" Target="../tags/tag836.xml" /><Relationship Id="rId5" Type="http://schemas.openxmlformats.org/officeDocument/2006/relationships/tags" Target="../tags/tag83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38.xml" /><Relationship Id="rId3" Type="http://schemas.openxmlformats.org/officeDocument/2006/relationships/tags" Target="../tags/tag839.xml" /><Relationship Id="rId4" Type="http://schemas.openxmlformats.org/officeDocument/2006/relationships/tags" Target="../tags/tag84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9.xml" /><Relationship Id="rId11" Type="http://schemas.openxmlformats.org/officeDocument/2006/relationships/tags" Target="../tags/tag850.xml" /><Relationship Id="rId12" Type="http://schemas.openxmlformats.org/officeDocument/2006/relationships/tags" Target="../tags/tag851.xml" /><Relationship Id="rId13" Type="http://schemas.openxmlformats.org/officeDocument/2006/relationships/tags" Target="../tags/tag852.xml" /><Relationship Id="rId2" Type="http://schemas.openxmlformats.org/officeDocument/2006/relationships/tags" Target="../tags/tag841.xml" /><Relationship Id="rId3" Type="http://schemas.openxmlformats.org/officeDocument/2006/relationships/tags" Target="../tags/tag842.xml" /><Relationship Id="rId4" Type="http://schemas.openxmlformats.org/officeDocument/2006/relationships/tags" Target="../tags/tag843.xml" /><Relationship Id="rId5" Type="http://schemas.openxmlformats.org/officeDocument/2006/relationships/tags" Target="../tags/tag844.xml" /><Relationship Id="rId6" Type="http://schemas.openxmlformats.org/officeDocument/2006/relationships/tags" Target="../tags/tag845.xml" /><Relationship Id="rId7" Type="http://schemas.openxmlformats.org/officeDocument/2006/relationships/tags" Target="../tags/tag846.xml" /><Relationship Id="rId8" Type="http://schemas.openxmlformats.org/officeDocument/2006/relationships/tags" Target="../tags/tag847.xml" /><Relationship Id="rId9" Type="http://schemas.openxmlformats.org/officeDocument/2006/relationships/tags" Target="../tags/tag84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3.xml" /><Relationship Id="rId3" Type="http://schemas.openxmlformats.org/officeDocument/2006/relationships/tags" Target="../tags/tag854.xml" /><Relationship Id="rId4" Type="http://schemas.openxmlformats.org/officeDocument/2006/relationships/tags" Target="../tags/tag855.xml" /><Relationship Id="rId5" Type="http://schemas.openxmlformats.org/officeDocument/2006/relationships/tags" Target="../tags/tag856.xml" /><Relationship Id="rId6" Type="http://schemas.openxmlformats.org/officeDocument/2006/relationships/tags" Target="../tags/tag857.xml" /><Relationship Id="rId7" Type="http://schemas.openxmlformats.org/officeDocument/2006/relationships/tags" Target="../tags/tag858.xml" /><Relationship Id="rId8" Type="http://schemas.openxmlformats.org/officeDocument/2006/relationships/tags" Target="../tags/tag859.xml" /><Relationship Id="rId9" Type="http://schemas.openxmlformats.org/officeDocument/2006/relationships/tags" Target="../tags/tag86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2014221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建材加工项目可行性研究报告</a:t>
            </a:r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xxxx</a:t>
            </a:r>
            <a:r>
              <a:rPr lang="zh-CN" altLang="en-US"/>
              <a:t>,a click to unlimited possibilities</a:t>
            </a:r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项目背景与目的</a:t>
            </a: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项目方案设计</a:t>
            </a: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技术可行性分析</a:t>
            </a: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经济可行性分析</a:t>
            </a: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</a:p>
        </p:txBody>
      </p:sp>
    </p:spTree>
    <p:custDataLst>
      <p:tags r:id="rId2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01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项目背景与目的</a:t>
            </a:r>
          </a:p>
        </p:txBody>
      </p:sp>
      <p:sp>
        <p:nvSpPr>
          <p:cNvPr id="105101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175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51752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项目背景：介绍建材加工项目的背景，包括市场需求、政策支持、技术发展等方面的信息</a:t>
            </a:r>
          </a:p>
        </p:txBody>
      </p:sp>
      <p:sp>
        <p:nvSpPr>
          <p:cNvPr id="1051754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项目目的：明确建材加工项目的目的，包括提高产品质量、降低成本、拓展市场等方面的目标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04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项目目的和意义</a:t>
            </a:r>
          </a:p>
        </p:txBody>
      </p:sp>
      <p:sp>
        <p:nvSpPr>
          <p:cNvPr id="10520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促进当地经济发展</a:t>
            </a:r>
          </a:p>
        </p:txBody>
      </p:sp>
      <p:sp>
        <p:nvSpPr>
          <p:cNvPr id="1052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推动相关产业的发展</a:t>
            </a:r>
          </a:p>
        </p:txBody>
      </p:sp>
      <p:sp>
        <p:nvSpPr>
          <p:cNvPr id="10520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2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满足市场需求，提高产品质量和竞争力</a:t>
            </a:r>
          </a:p>
        </p:txBody>
      </p:sp>
      <p:sp>
        <p:nvSpPr>
          <p:cNvPr id="1052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提高建材加工行业的技术水平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236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市场分析</a:t>
            </a:r>
          </a:p>
        </p:txBody>
      </p:sp>
      <p:sp>
        <p:nvSpPr>
          <p:cNvPr id="105236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106" name="标题 1"/>
          <p:cNvSpPr>
            <a:spLocks noGrp="1"/>
          </p:cNvSpPr>
          <p:nvPr>
            <p:ph type="title" idx="1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行业发展趋势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388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533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3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竞争对手情况及市场份额</a:t>
            </a:r>
          </a:p>
        </p:txBody>
      </p:sp>
      <p:sp>
        <p:nvSpPr>
          <p:cNvPr id="10533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市场需求量及增长趋势</a:t>
            </a:r>
          </a:p>
        </p:txBody>
      </p:sp>
      <p:sp>
        <p:nvSpPr>
          <p:cNvPr id="10534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目标客户群体及消费特点</a:t>
            </a:r>
          </a:p>
        </p:txBody>
      </p:sp>
      <p:sp>
        <p:nvSpPr>
          <p:cNvPr id="10534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34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未来市场预测及风险评估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370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竞争状况分析</a:t>
            </a:r>
          </a:p>
        </p:txBody>
      </p:sp>
      <p:sp>
        <p:nvSpPr>
          <p:cNvPr id="10537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37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37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37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行业内主要竞争对手概况</a:t>
            </a:r>
          </a:p>
        </p:txBody>
      </p:sp>
      <p:sp>
        <p:nvSpPr>
          <p:cNvPr id="10537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竞争策略及未来发展趋势</a:t>
            </a:r>
          </a:p>
        </p:txBody>
      </p:sp>
      <p:sp>
        <p:nvSpPr>
          <p:cNvPr id="105374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市场竞争格局及市场份额分布</a:t>
            </a:r>
          </a:p>
        </p:txBody>
      </p:sp>
      <p:sp>
        <p:nvSpPr>
          <p:cNvPr id="105375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竞争对手产品特点及优势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03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项目方案设计</a:t>
            </a:r>
          </a:p>
        </p:txBody>
      </p:sp>
      <p:sp>
        <p:nvSpPr>
          <p:cNvPr id="105403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477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产品方案设计</a:t>
            </a:r>
          </a:p>
        </p:txBody>
      </p:sp>
      <p:sp>
        <p:nvSpPr>
          <p:cNvPr id="105477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8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8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产品名称和类型</a:t>
            </a:r>
          </a:p>
        </p:txBody>
      </p:sp>
      <p:sp>
        <p:nvSpPr>
          <p:cNvPr id="105478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8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8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产品规格和性能指标</a:t>
            </a:r>
          </a:p>
        </p:txBody>
      </p:sp>
      <p:sp>
        <p:nvSpPr>
          <p:cNvPr id="105479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9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9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生产工艺和流程</a:t>
            </a:r>
          </a:p>
        </p:txBody>
      </p:sp>
      <p:sp>
        <p:nvSpPr>
          <p:cNvPr id="105479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79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80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产品质量和安全要求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508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工艺流程设计</a:t>
            </a:r>
          </a:p>
        </p:txBody>
      </p:sp>
      <p:sp>
        <p:nvSpPr>
          <p:cNvPr id="1055088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0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092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4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5096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098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10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2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5104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5106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5108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环保措施：说明项目对环境的影响及采取的环保措施</a:t>
            </a:r>
          </a:p>
        </p:txBody>
      </p:sp>
      <p:sp>
        <p:nvSpPr>
          <p:cNvPr id="1055110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生产工艺流程：详细描述从原材料到成品的生产过程</a:t>
            </a:r>
          </a:p>
        </p:txBody>
      </p:sp>
      <p:sp>
        <p:nvSpPr>
          <p:cNvPr id="1055112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质量检测与控制：对生产过程中的关键环节进行质量检测和控制</a:t>
            </a:r>
          </a:p>
        </p:txBody>
      </p:sp>
      <p:sp>
        <p:nvSpPr>
          <p:cNvPr id="1055114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原材料准备：确定所需原材料种类、规格及数量</a:t>
            </a:r>
          </a:p>
        </p:txBody>
      </p:sp>
      <p:sp>
        <p:nvSpPr>
          <p:cNvPr id="1055116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生产设备配置：根据产品需求选择合适的生产设备并进行配置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54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设备选型及配置方案</a:t>
            </a:r>
          </a:p>
        </p:txBody>
      </p:sp>
      <p:sp>
        <p:nvSpPr>
          <p:cNvPr id="10554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设备选型：根据项目需求和预算，选择适合的加工设备和辅助设备</a:t>
            </a:r>
          </a:p>
        </p:txBody>
      </p:sp>
      <p:sp>
        <p:nvSpPr>
          <p:cNvPr id="10554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设备配置：根据生产工艺和流程，合理配置设备的数量、型号和参数</a:t>
            </a:r>
          </a:p>
        </p:txBody>
      </p:sp>
      <p:sp>
        <p:nvSpPr>
          <p:cNvPr id="10554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设备布局：根据场地和生产需求，合理规划设备的布局和摆放位置</a:t>
            </a:r>
          </a:p>
        </p:txBody>
      </p:sp>
      <p:sp>
        <p:nvSpPr>
          <p:cNvPr id="10554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设备维护：制定设备的维护和保养计划，确保设备的正常运行和使用寿命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569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技术可行性分析</a:t>
            </a:r>
          </a:p>
        </p:txBody>
      </p:sp>
      <p:sp>
        <p:nvSpPr>
          <p:cNvPr id="105569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Five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643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技术方案评估</a:t>
            </a:r>
          </a:p>
        </p:txBody>
      </p:sp>
      <p:sp>
        <p:nvSpPr>
          <p:cNvPr id="105643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技术方案描述：详细介绍所采用的技术方案，包括技术原理、技术路线、技术特点等</a:t>
            </a:r>
          </a:p>
        </p:txBody>
      </p:sp>
      <p:sp>
        <p:nvSpPr>
          <p:cNvPr id="105644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4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4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技术可行性分析：从技术角度出发，分析该技术方案的可行性，包括技术成熟度、技术风险、技术成本等方面</a:t>
            </a:r>
          </a:p>
        </p:txBody>
      </p:sp>
      <p:sp>
        <p:nvSpPr>
          <p:cNvPr id="105644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4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5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对比分析：将所采用的技术方案与其他方案进行对比分析，评估其优劣和适用性</a:t>
            </a:r>
          </a:p>
        </p:txBody>
      </p:sp>
      <p:sp>
        <p:nvSpPr>
          <p:cNvPr id="105645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5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5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结论：根据以上分析，得出技术方案可行的结论，并提出相应的建议和措施</a:t>
            </a:r>
          </a:p>
        </p:txBody>
      </p:sp>
      <p:sp>
        <p:nvSpPr>
          <p:cNvPr id="105645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46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6746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技术风险分析</a:t>
            </a:r>
          </a:p>
        </p:txBody>
      </p:sp>
      <p:sp>
        <p:nvSpPr>
          <p:cNvPr id="105674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675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675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675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5675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解决方案：提出针对性的解决方案，如引进先进设备、加强技术培训等。</a:t>
            </a:r>
          </a:p>
        </p:txBody>
      </p:sp>
      <p:sp>
        <p:nvSpPr>
          <p:cNvPr id="105675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技术难题：分析项目实施过程中可能遇到的技术难题，如设备故障、工艺不稳定等。</a:t>
            </a:r>
          </a:p>
        </p:txBody>
      </p:sp>
      <p:sp>
        <p:nvSpPr>
          <p:cNvPr id="105676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风险评估：对技术风险进行评估，确定其对项目的影响程度。</a:t>
            </a:r>
          </a:p>
        </p:txBody>
      </p:sp>
      <p:sp>
        <p:nvSpPr>
          <p:cNvPr id="105676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防范措施：制定相应的防范措施，如加强设备维护、建立应急预案等。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https://d.book118.com/256120142214010101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3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7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758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0"/>
</p:tagLst>
</file>

<file path=ppt/tags/tag80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0"/>
</p:tagLst>
</file>

<file path=ppt/tags/tag84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8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22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建材加工项目可行性研究报告</vt:lpstr>
      <vt:lpstr>目录</vt:lpstr>
      <vt:lpstr>单击添加章节标题</vt:lpstr>
      <vt:lpstr>项目背景与目的</vt:lpstr>
      <vt:lpstr>PowerPoint Presentation</vt:lpstr>
      <vt:lpstr>项目背景介绍</vt:lpstr>
      <vt:lpstr>项目目的和意义</vt:lpstr>
      <vt:lpstr>市场分析</vt:lpstr>
      <vt:lpstr>PowerPoint Presentation</vt:lpstr>
      <vt:lpstr>行业发展趋势</vt:lpstr>
      <vt:lpstr>市场需求分析</vt:lpstr>
      <vt:lpstr>竞争状况分析</vt:lpstr>
      <vt:lpstr>项目方案设计</vt:lpstr>
      <vt:lpstr>PowerPoint Presentation</vt:lpstr>
      <vt:lpstr>产品方案设计</vt:lpstr>
      <vt:lpstr>工艺流程设计</vt:lpstr>
      <vt:lpstr>设备选型及配置方案</vt:lpstr>
      <vt:lpstr>技术可行性分析</vt:lpstr>
      <vt:lpstr>PowerPoint Presentation</vt:lpstr>
      <vt:lpstr>技术方案评估</vt:lpstr>
      <vt:lpstr>技术风险分析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2024-09-26T11:03:09.628</cp:lastPrinted>
  <dcterms:created xsi:type="dcterms:W3CDTF">2024-09-26T03:03:09Z</dcterms:created>
  <dcterms:modified xsi:type="dcterms:W3CDTF">2024-09-26T03:03:12Z</dcterms:modified>
</cp:coreProperties>
</file>