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16347-4F69-4123-9B13-6737D055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5B26E-C3A0-43CF-A7A2-4A1C31EE2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B379A-67E6-423B-815A-6F0C3CA85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0D495-E80D-4ED6-8B36-2A0A04422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5D449C-BC65-4D00-B6A9-DDE38CDAB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5852DD-C241-431C-BC41-6AE10F9D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C1E35-3423-4763-BFC0-A727F71B7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8F9C0-9450-4F32-8AE6-9FE7B284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3EDBC-6AD6-4945-A9D6-858FD7A06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4C710-9951-4603-8DB1-CC011595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26058-0656-4F2D-A28D-BCC45FF5C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21143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大学生先进事迹奖学金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奖学金背景与目的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先进事迹展示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获奖者风采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奖学金影响与价值体现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奖学金背景与目的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鼓励大学生积极进取、奋发向上，树立优秀典型，发挥榜样作用。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表彰先进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6" b="14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引领风尚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通过奖学金评选，激发大学生的荣誉感和进取心，促进个人成长和全面发展。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传递正能量，引领校园良好风尚，营造健康向上的校园文化氛围。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设立原因及意义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要求申请者成绩优异，专业排名靠前，具备扎实的学术基础和良好的学习能力。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积极参与社会实践活动，如志愿服务、社会调查、创新创业等，并取得显著成果。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具备良好的道德品质、人文素养和团队协作精神，以及较强的沟通能力和组织协调能力。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评选标准与条件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4" r="7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根据学校或地区实际情况设定不同等级的奖学金金额，一般分为一等奖、二等奖、三等奖等。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按照学校或地区规定的比例分配奖学金名额，确保评选的公正性和广泛性。同时，可根据实际情况对特殊优秀的申请者给予额外奖励。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奖励金额及名额分配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名额分配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奖励金额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先进事迹展示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积极参与科研项目，取得重要科研成果，推动学校学科建设和发展。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在国内外知名学术期刊上发表高水平学术论文，为学术界做出重要贡献。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在国家级、省级学术竞赛中获得优异成绩，展现出色的学术素养和创新能力。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学术科研类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在社会实践中表现突出，获得社会实践优秀个人或团队荣誉称号。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深入基层，开展社会调研，形成有深度、有见解的社会实践报告。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积极参与社会公益活动，为社会做出积极贡献，体现强烈的社会责任感。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长期坚持志愿服务，表现突出，获得志愿服务优秀个人或团队荣誉称号。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在志愿服务中创新服务模式，提高服务质量，受到广泛好评。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积极参与国际志愿服务项目，展现中国大学生的良好形象和国际视野。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志愿服务类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在国家级、省级文艺比赛中获得优异成绩，展现出高水平的艺术才华和创作能力。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在校园文化艺术活动中表现突出，为校园文化建设做出积极贡献。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在体育竞赛中取得优异成绩，为国家争光，展现出色的体育精神和竞技水平。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文艺体育类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获奖者风采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某知名大学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个人简介及成就概述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25" r="11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获得全国大学生程序设计竞赛一等奖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个人简介及成就概述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个人简介及成就概述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发表多篇学术论文，其中一篇被国际顶级会议接收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积极参与社会公益活动，组织并参与了多次志愿者服务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获奖感言与心得体会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获奖感言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非常荣幸能够获得这次奖学金，感谢学校和老师们的培养与支持。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感谢同学们的鼓励与帮助，没有你们的支持我无法取得今天的成绩。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获奖感言与心得体会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勤奋努力是成功的关键，只有不断地学习和实践才能取得进步。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团队合作是非常重要的，通过与他人合作可以互相学习、共同进步。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社会公益活动让我认识到自己的社会责任，也让我更加珍惜自己的大学生活。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https://d.book118.com/256121143141010102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2024-09-27T12:15:43.622</cp:lastPrinted>
  <dcterms:created xsi:type="dcterms:W3CDTF">2024-09-27T04:15:43Z</dcterms:created>
  <dcterms:modified xsi:type="dcterms:W3CDTF">2024-09-27T04:15:45Z</dcterms:modified>
</cp:coreProperties>
</file>