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24BC0-853F-4BDF-B672-521206E1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84411-EFCD-49E3-9D64-7C786F527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597A2-FFAC-4D86-905C-0A35F51FA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AA16E-9907-4764-AF55-E41A16A24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5C5858-8229-4E2E-A194-E6888E01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2D794A-31FD-45D1-8CAD-8AAE5D35A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BA151B-648A-46F6-BCA1-FA21A6618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C540B-BA8C-4E25-8996-25D16040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976A1-E50C-4B1A-8C3E-24DCCFB41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08024-D88F-40D2-9B84-7BAE08D06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33E64-0D10-40A4-9E60-C56DA8D0B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22242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《外科感染》ppt课件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外科感染的并发症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外科感染的预防与控制展望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外科感染是指需要手术治疗的感染性疾病，以及在手术过程中或者手术后发生的感染。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根据感染发生的部位和特点，外科感染可以分为非特异性感染、特异性感染和脓毒症等。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外科感染的病因可以是细菌、真菌、病毒等微生物的感染，也可以是其他原因引起的感染，如组织坏死继发感染等。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外科感染的发病机制涉及多个方面，包括微生物的粘附和侵入、微生物的增殖和毒素产生、宿主的免疫应答和炎症反应等。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外科感染的临床表现因感染的部位和病原体不同而异，常见的症状包括发热、疼痛、局部红肿、功能障碍等。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诊断外科感染需要进行详细的病史采集、体格检查和实验室检查，如血常规、血培养、影像学检查等，以确定感染的部位和病原体。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外科感染的预防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保持手术室环境的清洁，定期进行卫生清洁和消毒工作，减少手术室内的细菌数量。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手术室布局合理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手术室空气净化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合理布局手术室，将清洁区、半污染区和污染区分开，以降低交叉感染的风险。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采用空气净化设备，对手术室的空气进行过滤和消毒，提高手术室的空气洁净度。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对手术器械和敷料进行严格的清洗，去除表面的污垢和细菌。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采用高压蒸汽灭菌法对手术器械和敷料进行灭菌，确保无菌状态。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高压蒸汽灭菌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定期对手术器械和敷料的消毒效果进行检测，确保消毒质量。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手术器械和敷料的消毒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46" b="68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手术过程中的无菌操作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严格洗手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医护人员在手术前需严格洗手，确保手部无菌。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穿戴无菌手术衣和手套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医护人员需穿戴无菌手术衣和手套，以减少细菌污染的风险。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保持手术区域的无菌状态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在手术过程中，保持手术区域的无菌状态，避免交叉感染。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885" r="3188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根据患者的病情需要，合理选择和使用抗生素。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根据病情需要使用抗生素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避免过度使用抗生素，以免产生耐药性。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控制抗生素的使用量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定期评估抗生素的使用效果，及时调整治疗方案。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定期评估抗生素使用效果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抗生素的合理使用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外科感染的治疗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https://d.book118.com/256122242141010043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2024-09-11T14:37:37.624</cp:lastPrinted>
  <dcterms:created xsi:type="dcterms:W3CDTF">2024-09-11T06:37:37Z</dcterms:created>
  <dcterms:modified xsi:type="dcterms:W3CDTF">2024-09-11T06:37:39Z</dcterms:modified>
</cp:coreProperties>
</file>